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27"/>
  </p:notesMasterIdLst>
  <p:sldIdLst>
    <p:sldId id="256" r:id="rId5"/>
    <p:sldId id="372" r:id="rId6"/>
    <p:sldId id="408" r:id="rId7"/>
    <p:sldId id="418" r:id="rId8"/>
    <p:sldId id="419" r:id="rId9"/>
    <p:sldId id="422" r:id="rId10"/>
    <p:sldId id="424" r:id="rId11"/>
    <p:sldId id="425" r:id="rId12"/>
    <p:sldId id="426" r:id="rId13"/>
    <p:sldId id="427" r:id="rId14"/>
    <p:sldId id="428" r:id="rId15"/>
    <p:sldId id="429" r:id="rId16"/>
    <p:sldId id="431" r:id="rId17"/>
    <p:sldId id="430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343" r:id="rId26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80A929-1B7B-4BEC-9888-B21BFCE6F126}" v="1" dt="2021-04-29T05:35:09.1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95679" autoAdjust="0"/>
  </p:normalViewPr>
  <p:slideViewPr>
    <p:cSldViewPr snapToGrid="0">
      <p:cViewPr varScale="1">
        <p:scale>
          <a:sx n="119" d="100"/>
          <a:sy n="119" d="100"/>
        </p:scale>
        <p:origin x="238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민호" userId="1879605a-c24a-4d3e-92d9-5868054526e5" providerId="ADAL" clId="{E080A929-1B7B-4BEC-9888-B21BFCE6F126}"/>
    <pc:docChg chg="modNotesMaster">
      <pc:chgData name="김민호" userId="1879605a-c24a-4d3e-92d9-5868054526e5" providerId="ADAL" clId="{E080A929-1B7B-4BEC-9888-B21BFCE6F126}" dt="2021-04-29T05:35:09.103" v="0"/>
      <pc:docMkLst>
        <pc:docMk/>
      </pc:docMkLst>
    </pc:docChg>
  </pc:docChgLst>
  <pc:docChgLst>
    <pc:chgData name="김민호" userId="1879605a-c24a-4d3e-92d9-5868054526e5" providerId="ADAL" clId="{0A33AB4C-1695-4766-92EF-AF074C213A89}"/>
    <pc:docChg chg="undo redo custSel mod addSld delSld modSld sldOrd modMainMaster">
      <pc:chgData name="김민호" userId="1879605a-c24a-4d3e-92d9-5868054526e5" providerId="ADAL" clId="{0A33AB4C-1695-4766-92EF-AF074C213A89}" dt="2020-11-09T02:13:12.320" v="6884" actId="931"/>
      <pc:docMkLst>
        <pc:docMk/>
      </pc:docMkLst>
      <pc:sldChg chg="modSp mod">
        <pc:chgData name="김민호" userId="1879605a-c24a-4d3e-92d9-5868054526e5" providerId="ADAL" clId="{0A33AB4C-1695-4766-92EF-AF074C213A89}" dt="2020-11-08T15:23:44.334" v="6850" actId="20577"/>
        <pc:sldMkLst>
          <pc:docMk/>
          <pc:sldMk cId="4184515827" sldId="256"/>
        </pc:sldMkLst>
        <pc:spChg chg="mod">
          <ac:chgData name="김민호" userId="1879605a-c24a-4d3e-92d9-5868054526e5" providerId="ADAL" clId="{0A33AB4C-1695-4766-92EF-AF074C213A89}" dt="2020-11-08T15:23:44.334" v="6850" actId="20577"/>
          <ac:spMkLst>
            <pc:docMk/>
            <pc:sldMk cId="4184515827" sldId="256"/>
            <ac:spMk id="2" creationId="{511526CA-4FE0-48B9-8C2A-3663F0802A2A}"/>
          </ac:spMkLst>
        </pc:spChg>
        <pc:spChg chg="mod">
          <ac:chgData name="김민호" userId="1879605a-c24a-4d3e-92d9-5868054526e5" providerId="ADAL" clId="{0A33AB4C-1695-4766-92EF-AF074C213A89}" dt="2020-11-08T06:18:58.295" v="84" actId="20577"/>
          <ac:spMkLst>
            <pc:docMk/>
            <pc:sldMk cId="4184515827" sldId="256"/>
            <ac:spMk id="3" creationId="{E601E4C8-2638-458F-BB2F-48AE66C34BB9}"/>
          </ac:spMkLst>
        </pc:spChg>
      </pc:sldChg>
      <pc:sldChg chg="addSp delSp modSp mod chgLayout">
        <pc:chgData name="김민호" userId="1879605a-c24a-4d3e-92d9-5868054526e5" providerId="ADAL" clId="{0A33AB4C-1695-4766-92EF-AF074C213A89}" dt="2020-11-08T06:36:25.142" v="636" actId="478"/>
        <pc:sldMkLst>
          <pc:docMk/>
          <pc:sldMk cId="463874687" sldId="257"/>
        </pc:sldMkLst>
        <pc:spChg chg="mod ord">
          <ac:chgData name="김민호" userId="1879605a-c24a-4d3e-92d9-5868054526e5" providerId="ADAL" clId="{0A33AB4C-1695-4766-92EF-AF074C213A89}" dt="2020-11-08T06:34:05.053" v="279" actId="20577"/>
          <ac:spMkLst>
            <pc:docMk/>
            <pc:sldMk cId="463874687" sldId="257"/>
            <ac:spMk id="2" creationId="{13C330DD-DC8D-40FA-843D-2A47FD99729B}"/>
          </ac:spMkLst>
        </pc:spChg>
        <pc:spChg chg="add mod">
          <ac:chgData name="김민호" userId="1879605a-c24a-4d3e-92d9-5868054526e5" providerId="ADAL" clId="{0A33AB4C-1695-4766-92EF-AF074C213A89}" dt="2020-11-08T06:35:34.628" v="635" actId="20577"/>
          <ac:spMkLst>
            <pc:docMk/>
            <pc:sldMk cId="463874687" sldId="257"/>
            <ac:spMk id="5" creationId="{D8AF86F6-AC6B-4361-A049-633182DB61B5}"/>
          </ac:spMkLst>
        </pc:spChg>
        <pc:spChg chg="del">
          <ac:chgData name="김민호" userId="1879605a-c24a-4d3e-92d9-5868054526e5" providerId="ADAL" clId="{0A33AB4C-1695-4766-92EF-AF074C213A89}" dt="2020-11-08T06:36:25.142" v="636" actId="478"/>
          <ac:spMkLst>
            <pc:docMk/>
            <pc:sldMk cId="463874687" sldId="257"/>
            <ac:spMk id="59" creationId="{095FBAE0-0F84-4CCE-97AB-3ECC5F1A1091}"/>
          </ac:spMkLst>
        </pc:spChg>
        <pc:picChg chg="del mod ord">
          <ac:chgData name="김민호" userId="1879605a-c24a-4d3e-92d9-5868054526e5" providerId="ADAL" clId="{0A33AB4C-1695-4766-92EF-AF074C213A89}" dt="2020-11-08T06:32:59.897" v="182" actId="478"/>
          <ac:picMkLst>
            <pc:docMk/>
            <pc:sldMk cId="463874687" sldId="257"/>
            <ac:picMk id="4" creationId="{D01E2F32-8E3B-4F9C-9708-191F23CE4B1E}"/>
          </ac:picMkLst>
        </pc:picChg>
      </pc:sldChg>
      <pc:sldChg chg="delSp modSp mod">
        <pc:chgData name="김민호" userId="1879605a-c24a-4d3e-92d9-5868054526e5" providerId="ADAL" clId="{0A33AB4C-1695-4766-92EF-AF074C213A89}" dt="2020-11-08T09:58:37.636" v="4341" actId="478"/>
        <pc:sldMkLst>
          <pc:docMk/>
          <pc:sldMk cId="2201664525" sldId="329"/>
        </pc:sldMkLst>
        <pc:spChg chg="mod">
          <ac:chgData name="김민호" userId="1879605a-c24a-4d3e-92d9-5868054526e5" providerId="ADAL" clId="{0A33AB4C-1695-4766-92EF-AF074C213A89}" dt="2020-11-08T06:23:53.342" v="107" actId="20577"/>
          <ac:spMkLst>
            <pc:docMk/>
            <pc:sldMk cId="2201664525" sldId="329"/>
            <ac:spMk id="2" creationId="{00000000-0000-0000-0000-000000000000}"/>
          </ac:spMkLst>
        </pc:spChg>
        <pc:spChg chg="del">
          <ac:chgData name="김민호" userId="1879605a-c24a-4d3e-92d9-5868054526e5" providerId="ADAL" clId="{0A33AB4C-1695-4766-92EF-AF074C213A89}" dt="2020-11-08T09:58:37.636" v="4341" actId="478"/>
          <ac:spMkLst>
            <pc:docMk/>
            <pc:sldMk cId="2201664525" sldId="329"/>
            <ac:spMk id="28" creationId="{204822B0-16E3-466D-8A61-007EB22281C4}"/>
          </ac:spMkLst>
        </pc:spChg>
      </pc:sldChg>
      <pc:sldChg chg="delSp mod">
        <pc:chgData name="김민호" userId="1879605a-c24a-4d3e-92d9-5868054526e5" providerId="ADAL" clId="{0A33AB4C-1695-4766-92EF-AF074C213A89}" dt="2020-11-08T09:58:40.556" v="4342" actId="478"/>
        <pc:sldMkLst>
          <pc:docMk/>
          <pc:sldMk cId="684543388" sldId="330"/>
        </pc:sldMkLst>
        <pc:spChg chg="del">
          <ac:chgData name="김민호" userId="1879605a-c24a-4d3e-92d9-5868054526e5" providerId="ADAL" clId="{0A33AB4C-1695-4766-92EF-AF074C213A89}" dt="2020-11-08T09:58:40.556" v="4342" actId="478"/>
          <ac:spMkLst>
            <pc:docMk/>
            <pc:sldMk cId="684543388" sldId="330"/>
            <ac:spMk id="26" creationId="{93D22EFD-8C8C-42A3-8765-000CC4BF3180}"/>
          </ac:spMkLst>
        </pc:spChg>
      </pc:sldChg>
      <pc:sldChg chg="addSp delSp modSp mod">
        <pc:chgData name="김민호" userId="1879605a-c24a-4d3e-92d9-5868054526e5" providerId="ADAL" clId="{0A33AB4C-1695-4766-92EF-AF074C213A89}" dt="2020-11-08T09:58:42.815" v="4343" actId="478"/>
        <pc:sldMkLst>
          <pc:docMk/>
          <pc:sldMk cId="11452774" sldId="331"/>
        </pc:sldMkLst>
        <pc:spChg chg="mod">
          <ac:chgData name="김민호" userId="1879605a-c24a-4d3e-92d9-5868054526e5" providerId="ADAL" clId="{0A33AB4C-1695-4766-92EF-AF074C213A89}" dt="2020-11-08T06:26:19.243" v="117"/>
          <ac:spMkLst>
            <pc:docMk/>
            <pc:sldMk cId="11452774" sldId="331"/>
            <ac:spMk id="2" creationId="{00000000-0000-0000-0000-000000000000}"/>
          </ac:spMkLst>
        </pc:spChg>
        <pc:spChg chg="mod">
          <ac:chgData name="김민호" userId="1879605a-c24a-4d3e-92d9-5868054526e5" providerId="ADAL" clId="{0A33AB4C-1695-4766-92EF-AF074C213A89}" dt="2020-11-08T06:26:19.243" v="117"/>
          <ac:spMkLst>
            <pc:docMk/>
            <pc:sldMk cId="11452774" sldId="331"/>
            <ac:spMk id="3" creationId="{00000000-0000-0000-0000-000000000000}"/>
          </ac:spMkLst>
        </pc:spChg>
        <pc:spChg chg="add del mod">
          <ac:chgData name="김민호" userId="1879605a-c24a-4d3e-92d9-5868054526e5" providerId="ADAL" clId="{0A33AB4C-1695-4766-92EF-AF074C213A89}" dt="2020-11-08T06:26:19.243" v="117"/>
          <ac:spMkLst>
            <pc:docMk/>
            <pc:sldMk cId="11452774" sldId="331"/>
            <ac:spMk id="4" creationId="{15332BCD-0AD4-4EB0-A2E6-52FF2A457CF0}"/>
          </ac:spMkLst>
        </pc:spChg>
        <pc:spChg chg="add del mod">
          <ac:chgData name="김민호" userId="1879605a-c24a-4d3e-92d9-5868054526e5" providerId="ADAL" clId="{0A33AB4C-1695-4766-92EF-AF074C213A89}" dt="2020-11-08T06:26:19.243" v="117"/>
          <ac:spMkLst>
            <pc:docMk/>
            <pc:sldMk cId="11452774" sldId="331"/>
            <ac:spMk id="5" creationId="{F778E00E-F746-41A4-9C87-058B0B49A7CE}"/>
          </ac:spMkLst>
        </pc:spChg>
        <pc:spChg chg="add del mod">
          <ac:chgData name="김민호" userId="1879605a-c24a-4d3e-92d9-5868054526e5" providerId="ADAL" clId="{0A33AB4C-1695-4766-92EF-AF074C213A89}" dt="2020-11-08T06:26:19.243" v="117"/>
          <ac:spMkLst>
            <pc:docMk/>
            <pc:sldMk cId="11452774" sldId="331"/>
            <ac:spMk id="6" creationId="{7BF54870-5309-448B-8E21-24B27B6B8DEB}"/>
          </ac:spMkLst>
        </pc:spChg>
        <pc:spChg chg="del">
          <ac:chgData name="김민호" userId="1879605a-c24a-4d3e-92d9-5868054526e5" providerId="ADAL" clId="{0A33AB4C-1695-4766-92EF-AF074C213A89}" dt="2020-11-08T09:58:42.815" v="4343" actId="478"/>
          <ac:spMkLst>
            <pc:docMk/>
            <pc:sldMk cId="11452774" sldId="331"/>
            <ac:spMk id="47" creationId="{4A2CE794-2EB0-42A7-96E3-2620E3DFB522}"/>
          </ac:spMkLst>
        </pc:spChg>
        <pc:picChg chg="mod">
          <ac:chgData name="김민호" userId="1879605a-c24a-4d3e-92d9-5868054526e5" providerId="ADAL" clId="{0A33AB4C-1695-4766-92EF-AF074C213A89}" dt="2020-11-08T06:26:19.243" v="117"/>
          <ac:picMkLst>
            <pc:docMk/>
            <pc:sldMk cId="11452774" sldId="331"/>
            <ac:picMk id="27" creationId="{8122480B-D648-4445-9C76-CBC75B8C828C}"/>
          </ac:picMkLst>
        </pc:picChg>
      </pc:sldChg>
      <pc:sldChg chg="del">
        <pc:chgData name="김민호" userId="1879605a-c24a-4d3e-92d9-5868054526e5" providerId="ADAL" clId="{0A33AB4C-1695-4766-92EF-AF074C213A89}" dt="2020-11-08T06:23:41.648" v="85" actId="47"/>
        <pc:sldMkLst>
          <pc:docMk/>
          <pc:sldMk cId="571166946" sldId="333"/>
        </pc:sldMkLst>
      </pc:sldChg>
      <pc:sldChg chg="del">
        <pc:chgData name="김민호" userId="1879605a-c24a-4d3e-92d9-5868054526e5" providerId="ADAL" clId="{0A33AB4C-1695-4766-92EF-AF074C213A89}" dt="2020-11-08T06:24:00.989" v="108" actId="47"/>
        <pc:sldMkLst>
          <pc:docMk/>
          <pc:sldMk cId="550765248" sldId="334"/>
        </pc:sldMkLst>
      </pc:sldChg>
      <pc:sldChg chg="del">
        <pc:chgData name="김민호" userId="1879605a-c24a-4d3e-92d9-5868054526e5" providerId="ADAL" clId="{0A33AB4C-1695-4766-92EF-AF074C213A89}" dt="2020-11-08T06:24:00.989" v="108" actId="47"/>
        <pc:sldMkLst>
          <pc:docMk/>
          <pc:sldMk cId="3603769655" sldId="335"/>
        </pc:sldMkLst>
      </pc:sldChg>
      <pc:sldChg chg="del">
        <pc:chgData name="김민호" userId="1879605a-c24a-4d3e-92d9-5868054526e5" providerId="ADAL" clId="{0A33AB4C-1695-4766-92EF-AF074C213A89}" dt="2020-11-08T06:24:00.989" v="108" actId="47"/>
        <pc:sldMkLst>
          <pc:docMk/>
          <pc:sldMk cId="2186327249" sldId="336"/>
        </pc:sldMkLst>
      </pc:sldChg>
      <pc:sldChg chg="del">
        <pc:chgData name="김민호" userId="1879605a-c24a-4d3e-92d9-5868054526e5" providerId="ADAL" clId="{0A33AB4C-1695-4766-92EF-AF074C213A89}" dt="2020-11-08T06:24:00.989" v="108" actId="47"/>
        <pc:sldMkLst>
          <pc:docMk/>
          <pc:sldMk cId="2932595564" sldId="338"/>
        </pc:sldMkLst>
      </pc:sldChg>
      <pc:sldChg chg="del">
        <pc:chgData name="김민호" userId="1879605a-c24a-4d3e-92d9-5868054526e5" providerId="ADAL" clId="{0A33AB4C-1695-4766-92EF-AF074C213A89}" dt="2020-11-08T06:24:00.989" v="108" actId="47"/>
        <pc:sldMkLst>
          <pc:docMk/>
          <pc:sldMk cId="3784783148" sldId="340"/>
        </pc:sldMkLst>
      </pc:sldChg>
      <pc:sldChg chg="del">
        <pc:chgData name="김민호" userId="1879605a-c24a-4d3e-92d9-5868054526e5" providerId="ADAL" clId="{0A33AB4C-1695-4766-92EF-AF074C213A89}" dt="2020-11-08T06:24:00.989" v="108" actId="47"/>
        <pc:sldMkLst>
          <pc:docMk/>
          <pc:sldMk cId="355849943" sldId="341"/>
        </pc:sldMkLst>
      </pc:sldChg>
      <pc:sldChg chg="del">
        <pc:chgData name="김민호" userId="1879605a-c24a-4d3e-92d9-5868054526e5" providerId="ADAL" clId="{0A33AB4C-1695-4766-92EF-AF074C213A89}" dt="2020-11-08T06:30:19.565" v="175" actId="47"/>
        <pc:sldMkLst>
          <pc:docMk/>
          <pc:sldMk cId="2992926285" sldId="342"/>
        </pc:sldMkLst>
      </pc:sldChg>
      <pc:sldChg chg="modSp mod">
        <pc:chgData name="김민호" userId="1879605a-c24a-4d3e-92d9-5868054526e5" providerId="ADAL" clId="{0A33AB4C-1695-4766-92EF-AF074C213A89}" dt="2020-11-08T06:24:03.796" v="109" actId="6549"/>
        <pc:sldMkLst>
          <pc:docMk/>
          <pc:sldMk cId="3621054011" sldId="343"/>
        </pc:sldMkLst>
        <pc:spChg chg="mod">
          <ac:chgData name="김민호" userId="1879605a-c24a-4d3e-92d9-5868054526e5" providerId="ADAL" clId="{0A33AB4C-1695-4766-92EF-AF074C213A89}" dt="2020-11-08T06:24:03.796" v="109" actId="6549"/>
          <ac:spMkLst>
            <pc:docMk/>
            <pc:sldMk cId="3621054011" sldId="343"/>
            <ac:spMk id="5" creationId="{6D571BCB-E7DA-438F-9837-90C65DE2442F}"/>
          </ac:spMkLst>
        </pc:spChg>
      </pc:sldChg>
      <pc:sldChg chg="addSp delSp modSp add del mod modClrScheme chgLayout">
        <pc:chgData name="김민호" userId="1879605a-c24a-4d3e-92d9-5868054526e5" providerId="ADAL" clId="{0A33AB4C-1695-4766-92EF-AF074C213A89}" dt="2020-11-08T15:22:02.019" v="6679" actId="700"/>
        <pc:sldMkLst>
          <pc:docMk/>
          <pc:sldMk cId="1870779890" sldId="344"/>
        </pc:sldMkLst>
        <pc:spChg chg="mod ord">
          <ac:chgData name="김민호" userId="1879605a-c24a-4d3e-92d9-5868054526e5" providerId="ADAL" clId="{0A33AB4C-1695-4766-92EF-AF074C213A89}" dt="2020-11-08T15:22:02.019" v="6679" actId="700"/>
          <ac:spMkLst>
            <pc:docMk/>
            <pc:sldMk cId="1870779890" sldId="344"/>
            <ac:spMk id="2" creationId="{00000000-0000-0000-0000-000000000000}"/>
          </ac:spMkLst>
        </pc:spChg>
        <pc:spChg chg="del mod ord">
          <ac:chgData name="김민호" userId="1879605a-c24a-4d3e-92d9-5868054526e5" providerId="ADAL" clId="{0A33AB4C-1695-4766-92EF-AF074C213A89}" dt="2020-11-08T06:26:39.932" v="164" actId="478"/>
          <ac:spMkLst>
            <pc:docMk/>
            <pc:sldMk cId="1870779890" sldId="344"/>
            <ac:spMk id="3" creationId="{00000000-0000-0000-0000-000000000000}"/>
          </ac:spMkLst>
        </pc:spChg>
        <pc:spChg chg="add del mod">
          <ac:chgData name="김민호" userId="1879605a-c24a-4d3e-92d9-5868054526e5" providerId="ADAL" clId="{0A33AB4C-1695-4766-92EF-AF074C213A89}" dt="2020-11-08T06:27:13.911" v="172" actId="931"/>
          <ac:spMkLst>
            <pc:docMk/>
            <pc:sldMk cId="1870779890" sldId="344"/>
            <ac:spMk id="5" creationId="{E9AF077A-3D21-4611-ACFE-5CA56148CA52}"/>
          </ac:spMkLst>
        </pc:spChg>
        <pc:spChg chg="mod ord">
          <ac:chgData name="김민호" userId="1879605a-c24a-4d3e-92d9-5868054526e5" providerId="ADAL" clId="{0A33AB4C-1695-4766-92EF-AF074C213A89}" dt="2020-11-08T15:22:02.019" v="6679" actId="700"/>
          <ac:spMkLst>
            <pc:docMk/>
            <pc:sldMk cId="1870779890" sldId="344"/>
            <ac:spMk id="8" creationId="{29916760-E648-4B19-BF5D-BF16EFDA563D}"/>
          </ac:spMkLst>
        </pc:spChg>
        <pc:spChg chg="add del mod ord">
          <ac:chgData name="김민호" userId="1879605a-c24a-4d3e-92d9-5868054526e5" providerId="ADAL" clId="{0A33AB4C-1695-4766-92EF-AF074C213A89}" dt="2020-11-08T15:22:02.019" v="6679" actId="700"/>
          <ac:spMkLst>
            <pc:docMk/>
            <pc:sldMk cId="1870779890" sldId="344"/>
            <ac:spMk id="9" creationId="{17BEBE10-AD31-4FD7-87B4-4C5C50613919}"/>
          </ac:spMkLst>
        </pc:spChg>
        <pc:spChg chg="del">
          <ac:chgData name="김민호" userId="1879605a-c24a-4d3e-92d9-5868054526e5" providerId="ADAL" clId="{0A33AB4C-1695-4766-92EF-AF074C213A89}" dt="2020-11-08T09:58:45.790" v="4344" actId="478"/>
          <ac:spMkLst>
            <pc:docMk/>
            <pc:sldMk cId="1870779890" sldId="344"/>
            <ac:spMk id="47" creationId="{4A2CE794-2EB0-42A7-96E3-2620E3DFB522}"/>
          </ac:spMkLst>
        </pc:spChg>
        <pc:picChg chg="add mod ord">
          <ac:chgData name="김민호" userId="1879605a-c24a-4d3e-92d9-5868054526e5" providerId="ADAL" clId="{0A33AB4C-1695-4766-92EF-AF074C213A89}" dt="2020-11-08T15:22:02.019" v="6679" actId="700"/>
          <ac:picMkLst>
            <pc:docMk/>
            <pc:sldMk cId="1870779890" sldId="344"/>
            <ac:picMk id="7" creationId="{29F858A0-A3E6-4B3C-986B-9C9349764812}"/>
          </ac:picMkLst>
        </pc:picChg>
        <pc:picChg chg="del mod ord">
          <ac:chgData name="김민호" userId="1879605a-c24a-4d3e-92d9-5868054526e5" providerId="ADAL" clId="{0A33AB4C-1695-4766-92EF-AF074C213A89}" dt="2020-11-08T06:26:42.726" v="165" actId="478"/>
          <ac:picMkLst>
            <pc:docMk/>
            <pc:sldMk cId="1870779890" sldId="344"/>
            <ac:picMk id="27" creationId="{8122480B-D648-4445-9C76-CBC75B8C828C}"/>
          </ac:picMkLst>
        </pc:picChg>
      </pc:sldChg>
      <pc:sldChg chg="modSp new del mod">
        <pc:chgData name="김민호" userId="1879605a-c24a-4d3e-92d9-5868054526e5" providerId="ADAL" clId="{0A33AB4C-1695-4766-92EF-AF074C213A89}" dt="2020-11-08T06:26:14.269" v="113" actId="47"/>
        <pc:sldMkLst>
          <pc:docMk/>
          <pc:sldMk cId="2155379303" sldId="344"/>
        </pc:sldMkLst>
        <pc:spChg chg="mod">
          <ac:chgData name="김민호" userId="1879605a-c24a-4d3e-92d9-5868054526e5" providerId="ADAL" clId="{0A33AB4C-1695-4766-92EF-AF074C213A89}" dt="2020-11-08T06:26:10.495" v="112" actId="20577"/>
          <ac:spMkLst>
            <pc:docMk/>
            <pc:sldMk cId="2155379303" sldId="344"/>
            <ac:spMk id="2" creationId="{BE8A4B8C-4E80-4BE6-82D4-9F6273753C66}"/>
          </ac:spMkLst>
        </pc:spChg>
      </pc:sldChg>
      <pc:sldChg chg="add del">
        <pc:chgData name="김민호" userId="1879605a-c24a-4d3e-92d9-5868054526e5" providerId="ADAL" clId="{0A33AB4C-1695-4766-92EF-AF074C213A89}" dt="2020-11-08T06:26:45.583" v="167"/>
        <pc:sldMkLst>
          <pc:docMk/>
          <pc:sldMk cId="1197920365" sldId="345"/>
        </pc:sldMkLst>
      </pc:sldChg>
      <pc:sldChg chg="add del">
        <pc:chgData name="김민호" userId="1879605a-c24a-4d3e-92d9-5868054526e5" providerId="ADAL" clId="{0A33AB4C-1695-4766-92EF-AF074C213A89}" dt="2020-11-08T06:26:54.911" v="169"/>
        <pc:sldMkLst>
          <pc:docMk/>
          <pc:sldMk cId="1883744477" sldId="345"/>
        </pc:sldMkLst>
      </pc:sldChg>
      <pc:sldChg chg="new del">
        <pc:chgData name="김민호" userId="1879605a-c24a-4d3e-92d9-5868054526e5" providerId="ADAL" clId="{0A33AB4C-1695-4766-92EF-AF074C213A89}" dt="2020-11-08T06:30:30.240" v="178" actId="47"/>
        <pc:sldMkLst>
          <pc:docMk/>
          <pc:sldMk cId="1923983447" sldId="345"/>
        </pc:sldMkLst>
      </pc:sldChg>
      <pc:sldChg chg="add del">
        <pc:chgData name="김민호" userId="1879605a-c24a-4d3e-92d9-5868054526e5" providerId="ADAL" clId="{0A33AB4C-1695-4766-92EF-AF074C213A89}" dt="2020-11-08T06:27:00.313" v="171"/>
        <pc:sldMkLst>
          <pc:docMk/>
          <pc:sldMk cId="2310658326" sldId="345"/>
        </pc:sldMkLst>
      </pc:sldChg>
      <pc:sldChg chg="new del">
        <pc:chgData name="김민호" userId="1879605a-c24a-4d3e-92d9-5868054526e5" providerId="ADAL" clId="{0A33AB4C-1695-4766-92EF-AF074C213A89}" dt="2020-11-08T06:30:07.213" v="174" actId="47"/>
        <pc:sldMkLst>
          <pc:docMk/>
          <pc:sldMk cId="3828077480" sldId="345"/>
        </pc:sldMkLst>
      </pc:sldChg>
      <pc:sldChg chg="delSp add mod setBg">
        <pc:chgData name="김민호" userId="1879605a-c24a-4d3e-92d9-5868054526e5" providerId="ADAL" clId="{0A33AB4C-1695-4766-92EF-AF074C213A89}" dt="2020-11-08T09:58:34.653" v="4340" actId="478"/>
        <pc:sldMkLst>
          <pc:docMk/>
          <pc:sldMk cId="1306703770" sldId="346"/>
        </pc:sldMkLst>
        <pc:spChg chg="del">
          <ac:chgData name="김민호" userId="1879605a-c24a-4d3e-92d9-5868054526e5" providerId="ADAL" clId="{0A33AB4C-1695-4766-92EF-AF074C213A89}" dt="2020-11-08T09:58:34.653" v="4340" actId="478"/>
          <ac:spMkLst>
            <pc:docMk/>
            <pc:sldMk cId="1306703770" sldId="346"/>
            <ac:spMk id="61" creationId="{FADF0FF7-5679-436E-B4C9-6D71BF58069D}"/>
          </ac:spMkLst>
        </pc:spChg>
      </pc:sldChg>
      <pc:sldChg chg="delSp modSp add mod setBg">
        <pc:chgData name="김민호" userId="1879605a-c24a-4d3e-92d9-5868054526e5" providerId="ADAL" clId="{0A33AB4C-1695-4766-92EF-AF074C213A89}" dt="2020-11-08T09:58:00.798" v="4329" actId="478"/>
        <pc:sldMkLst>
          <pc:docMk/>
          <pc:sldMk cId="1585673330" sldId="347"/>
        </pc:sldMkLst>
        <pc:spChg chg="mod">
          <ac:chgData name="김민호" userId="1879605a-c24a-4d3e-92d9-5868054526e5" providerId="ADAL" clId="{0A33AB4C-1695-4766-92EF-AF074C213A89}" dt="2020-11-08T06:36:38.462" v="678"/>
          <ac:spMkLst>
            <pc:docMk/>
            <pc:sldMk cId="1585673330" sldId="347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6:39:15.380" v="976" actId="20577"/>
          <ac:spMkLst>
            <pc:docMk/>
            <pc:sldMk cId="1585673330" sldId="347"/>
            <ac:spMk id="5" creationId="{D8AF86F6-AC6B-4361-A049-633182DB61B5}"/>
          </ac:spMkLst>
        </pc:spChg>
        <pc:spChg chg="del">
          <ac:chgData name="김민호" userId="1879605a-c24a-4d3e-92d9-5868054526e5" providerId="ADAL" clId="{0A33AB4C-1695-4766-92EF-AF074C213A89}" dt="2020-11-08T09:58:00.798" v="4329" actId="478"/>
          <ac:spMkLst>
            <pc:docMk/>
            <pc:sldMk cId="1585673330" sldId="347"/>
            <ac:spMk id="61" creationId="{FADF0FF7-5679-436E-B4C9-6D71BF58069D}"/>
          </ac:spMkLst>
        </pc:spChg>
      </pc:sldChg>
      <pc:sldChg chg="new del">
        <pc:chgData name="김민호" userId="1879605a-c24a-4d3e-92d9-5868054526e5" providerId="ADAL" clId="{0A33AB4C-1695-4766-92EF-AF074C213A89}" dt="2020-11-08T06:32:40.589" v="180" actId="47"/>
        <pc:sldMkLst>
          <pc:docMk/>
          <pc:sldMk cId="2564495404" sldId="347"/>
        </pc:sldMkLst>
      </pc:sldChg>
      <pc:sldChg chg="addSp delSp modSp add mod">
        <pc:chgData name="김민호" userId="1879605a-c24a-4d3e-92d9-5868054526e5" providerId="ADAL" clId="{0A33AB4C-1695-4766-92EF-AF074C213A89}" dt="2020-11-08T09:58:03.135" v="4330" actId="478"/>
        <pc:sldMkLst>
          <pc:docMk/>
          <pc:sldMk cId="2606871563" sldId="348"/>
        </pc:sldMkLst>
        <pc:spChg chg="mod">
          <ac:chgData name="김민호" userId="1879605a-c24a-4d3e-92d9-5868054526e5" providerId="ADAL" clId="{0A33AB4C-1695-4766-92EF-AF074C213A89}" dt="2020-11-08T06:41:06.759" v="1031"/>
          <ac:spMkLst>
            <pc:docMk/>
            <pc:sldMk cId="2606871563" sldId="348"/>
            <ac:spMk id="2" creationId="{13C330DD-DC8D-40FA-843D-2A47FD99729B}"/>
          </ac:spMkLst>
        </pc:spChg>
        <pc:spChg chg="del mod">
          <ac:chgData name="김민호" userId="1879605a-c24a-4d3e-92d9-5868054526e5" providerId="ADAL" clId="{0A33AB4C-1695-4766-92EF-AF074C213A89}" dt="2020-11-08T06:41:40.102" v="1034" actId="1032"/>
          <ac:spMkLst>
            <pc:docMk/>
            <pc:sldMk cId="2606871563" sldId="348"/>
            <ac:spMk id="5" creationId="{D8AF86F6-AC6B-4361-A049-633182DB61B5}"/>
          </ac:spMkLst>
        </pc:spChg>
        <pc:spChg chg="del">
          <ac:chgData name="김민호" userId="1879605a-c24a-4d3e-92d9-5868054526e5" providerId="ADAL" clId="{0A33AB4C-1695-4766-92EF-AF074C213A89}" dt="2020-11-08T09:58:03.135" v="4330" actId="478"/>
          <ac:spMkLst>
            <pc:docMk/>
            <pc:sldMk cId="2606871563" sldId="348"/>
            <ac:spMk id="61" creationId="{FADF0FF7-5679-436E-B4C9-6D71BF58069D}"/>
          </ac:spMkLst>
        </pc:spChg>
        <pc:graphicFrameChg chg="add mod modGraphic">
          <ac:chgData name="김민호" userId="1879605a-c24a-4d3e-92d9-5868054526e5" providerId="ADAL" clId="{0A33AB4C-1695-4766-92EF-AF074C213A89}" dt="2020-11-08T06:48:04.365" v="1700" actId="12100"/>
          <ac:graphicFrameMkLst>
            <pc:docMk/>
            <pc:sldMk cId="2606871563" sldId="348"/>
            <ac:graphicFrameMk id="3" creationId="{737ABE14-B41F-4635-89D9-35AEC9AF773F}"/>
          </ac:graphicFrameMkLst>
        </pc:graphicFrameChg>
        <pc:graphicFrameChg chg="add mod">
          <ac:chgData name="김민호" userId="1879605a-c24a-4d3e-92d9-5868054526e5" providerId="ADAL" clId="{0A33AB4C-1695-4766-92EF-AF074C213A89}" dt="2020-11-08T07:51:15.375" v="2860" actId="20577"/>
          <ac:graphicFrameMkLst>
            <pc:docMk/>
            <pc:sldMk cId="2606871563" sldId="348"/>
            <ac:graphicFrameMk id="9" creationId="{063EE23A-A8A9-43A0-9254-4FD6BBC91FAD}"/>
          </ac:graphicFrameMkLst>
        </pc:graphicFrameChg>
      </pc:sldChg>
      <pc:sldChg chg="modSp new del mod">
        <pc:chgData name="김민호" userId="1879605a-c24a-4d3e-92d9-5868054526e5" providerId="ADAL" clId="{0A33AB4C-1695-4766-92EF-AF074C213A89}" dt="2020-11-08T06:40:50.780" v="1011" actId="47"/>
        <pc:sldMkLst>
          <pc:docMk/>
          <pc:sldMk cId="3966525751" sldId="348"/>
        </pc:sldMkLst>
        <pc:spChg chg="mod">
          <ac:chgData name="김민호" userId="1879605a-c24a-4d3e-92d9-5868054526e5" providerId="ADAL" clId="{0A33AB4C-1695-4766-92EF-AF074C213A89}" dt="2020-11-08T06:39:35.577" v="1010"/>
          <ac:spMkLst>
            <pc:docMk/>
            <pc:sldMk cId="3966525751" sldId="348"/>
            <ac:spMk id="2" creationId="{EB3828F8-28C1-4216-BE94-FBDA085CBECD}"/>
          </ac:spMkLst>
        </pc:spChg>
      </pc:sldChg>
      <pc:sldChg chg="new del">
        <pc:chgData name="김민호" userId="1879605a-c24a-4d3e-92d9-5868054526e5" providerId="ADAL" clId="{0A33AB4C-1695-4766-92EF-AF074C213A89}" dt="2020-11-08T06:48:21.564" v="1703" actId="47"/>
        <pc:sldMkLst>
          <pc:docMk/>
          <pc:sldMk cId="3797000429" sldId="349"/>
        </pc:sldMkLst>
      </pc:sldChg>
      <pc:sldChg chg="addSp delSp modSp add mod">
        <pc:chgData name="김민호" userId="1879605a-c24a-4d3e-92d9-5868054526e5" providerId="ADAL" clId="{0A33AB4C-1695-4766-92EF-AF074C213A89}" dt="2020-11-08T09:58:06.557" v="4331" actId="478"/>
        <pc:sldMkLst>
          <pc:docMk/>
          <pc:sldMk cId="3125702174" sldId="350"/>
        </pc:sldMkLst>
        <pc:spChg chg="mod">
          <ac:chgData name="김민호" userId="1879605a-c24a-4d3e-92d9-5868054526e5" providerId="ADAL" clId="{0A33AB4C-1695-4766-92EF-AF074C213A89}" dt="2020-11-08T06:49:00.668" v="1743"/>
          <ac:spMkLst>
            <pc:docMk/>
            <pc:sldMk cId="3125702174" sldId="350"/>
            <ac:spMk id="2" creationId="{13C330DD-DC8D-40FA-843D-2A47FD99729B}"/>
          </ac:spMkLst>
        </pc:spChg>
        <pc:spChg chg="add mod">
          <ac:chgData name="김민호" userId="1879605a-c24a-4d3e-92d9-5868054526e5" providerId="ADAL" clId="{0A33AB4C-1695-4766-92EF-AF074C213A89}" dt="2020-11-08T06:49:45.005" v="1770" actId="20577"/>
          <ac:spMkLst>
            <pc:docMk/>
            <pc:sldMk cId="3125702174" sldId="350"/>
            <ac:spMk id="5" creationId="{4E1689D7-542C-45E8-A537-8CE7D7911471}"/>
          </ac:spMkLst>
        </pc:spChg>
        <pc:spChg chg="del">
          <ac:chgData name="김민호" userId="1879605a-c24a-4d3e-92d9-5868054526e5" providerId="ADAL" clId="{0A33AB4C-1695-4766-92EF-AF074C213A89}" dt="2020-11-08T09:58:06.557" v="4331" actId="478"/>
          <ac:spMkLst>
            <pc:docMk/>
            <pc:sldMk cId="3125702174" sldId="350"/>
            <ac:spMk id="61" creationId="{FADF0FF7-5679-436E-B4C9-6D71BF58069D}"/>
          </ac:spMkLst>
        </pc:spChg>
        <pc:graphicFrameChg chg="del">
          <ac:chgData name="김민호" userId="1879605a-c24a-4d3e-92d9-5868054526e5" providerId="ADAL" clId="{0A33AB4C-1695-4766-92EF-AF074C213A89}" dt="2020-11-08T06:48:25.529" v="1705" actId="478"/>
          <ac:graphicFrameMkLst>
            <pc:docMk/>
            <pc:sldMk cId="3125702174" sldId="350"/>
            <ac:graphicFrameMk id="3" creationId="{737ABE14-B41F-4635-89D9-35AEC9AF773F}"/>
          </ac:graphicFrameMkLst>
        </pc:graphicFrameChg>
        <pc:graphicFrameChg chg="del">
          <ac:chgData name="김민호" userId="1879605a-c24a-4d3e-92d9-5868054526e5" providerId="ADAL" clId="{0A33AB4C-1695-4766-92EF-AF074C213A89}" dt="2020-11-08T06:48:23.992" v="1704" actId="478"/>
          <ac:graphicFrameMkLst>
            <pc:docMk/>
            <pc:sldMk cId="3125702174" sldId="350"/>
            <ac:graphicFrameMk id="9" creationId="{063EE23A-A8A9-43A0-9254-4FD6BBC91FAD}"/>
          </ac:graphicFrameMkLst>
        </pc:graphicFrameChg>
      </pc:sldChg>
      <pc:sldChg chg="modSp new del mod">
        <pc:chgData name="김민호" userId="1879605a-c24a-4d3e-92d9-5868054526e5" providerId="ADAL" clId="{0A33AB4C-1695-4766-92EF-AF074C213A89}" dt="2020-11-08T06:51:17.897" v="1867" actId="47"/>
        <pc:sldMkLst>
          <pc:docMk/>
          <pc:sldMk cId="2770540308" sldId="351"/>
        </pc:sldMkLst>
        <pc:spChg chg="mod">
          <ac:chgData name="김민호" userId="1879605a-c24a-4d3e-92d9-5868054526e5" providerId="ADAL" clId="{0A33AB4C-1695-4766-92EF-AF074C213A89}" dt="2020-11-08T06:50:09.030" v="1827"/>
          <ac:spMkLst>
            <pc:docMk/>
            <pc:sldMk cId="2770540308" sldId="351"/>
            <ac:spMk id="2" creationId="{1C62309D-83D2-45EC-93A1-FA26B14D005B}"/>
          </ac:spMkLst>
        </pc:spChg>
        <pc:spChg chg="mod">
          <ac:chgData name="김민호" userId="1879605a-c24a-4d3e-92d9-5868054526e5" providerId="ADAL" clId="{0A33AB4C-1695-4766-92EF-AF074C213A89}" dt="2020-11-08T06:50:55.301" v="1863" actId="20577"/>
          <ac:spMkLst>
            <pc:docMk/>
            <pc:sldMk cId="2770540308" sldId="351"/>
            <ac:spMk id="3" creationId="{8BC805BD-ECCA-4490-8860-1899E1C0C575}"/>
          </ac:spMkLst>
        </pc:spChg>
      </pc:sldChg>
      <pc:sldChg chg="delSp modSp add mod">
        <pc:chgData name="김민호" userId="1879605a-c24a-4d3e-92d9-5868054526e5" providerId="ADAL" clId="{0A33AB4C-1695-4766-92EF-AF074C213A89}" dt="2020-11-08T09:58:09.534" v="4332" actId="478"/>
        <pc:sldMkLst>
          <pc:docMk/>
          <pc:sldMk cId="2246763978" sldId="352"/>
        </pc:sldMkLst>
        <pc:spChg chg="mod">
          <ac:chgData name="김민호" userId="1879605a-c24a-4d3e-92d9-5868054526e5" providerId="ADAL" clId="{0A33AB4C-1695-4766-92EF-AF074C213A89}" dt="2020-11-08T06:51:09.424" v="1865"/>
          <ac:spMkLst>
            <pc:docMk/>
            <pc:sldMk cId="2246763978" sldId="352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6:51:15.719" v="1866"/>
          <ac:spMkLst>
            <pc:docMk/>
            <pc:sldMk cId="2246763978" sldId="352"/>
            <ac:spMk id="5" creationId="{4E1689D7-542C-45E8-A537-8CE7D7911471}"/>
          </ac:spMkLst>
        </pc:spChg>
        <pc:spChg chg="del">
          <ac:chgData name="김민호" userId="1879605a-c24a-4d3e-92d9-5868054526e5" providerId="ADAL" clId="{0A33AB4C-1695-4766-92EF-AF074C213A89}" dt="2020-11-08T09:58:09.534" v="4332" actId="478"/>
          <ac:spMkLst>
            <pc:docMk/>
            <pc:sldMk cId="2246763978" sldId="352"/>
            <ac:spMk id="61" creationId="{FADF0FF7-5679-436E-B4C9-6D71BF58069D}"/>
          </ac:spMkLst>
        </pc:spChg>
      </pc:sldChg>
      <pc:sldChg chg="modSp new del mod">
        <pc:chgData name="김민호" userId="1879605a-c24a-4d3e-92d9-5868054526e5" providerId="ADAL" clId="{0A33AB4C-1695-4766-92EF-AF074C213A89}" dt="2020-11-08T06:51:53.671" v="1912" actId="47"/>
        <pc:sldMkLst>
          <pc:docMk/>
          <pc:sldMk cId="2205582201" sldId="353"/>
        </pc:sldMkLst>
        <pc:spChg chg="mod">
          <ac:chgData name="김민호" userId="1879605a-c24a-4d3e-92d9-5868054526e5" providerId="ADAL" clId="{0A33AB4C-1695-4766-92EF-AF074C213A89}" dt="2020-11-08T06:51:50.406" v="1910"/>
          <ac:spMkLst>
            <pc:docMk/>
            <pc:sldMk cId="2205582201" sldId="353"/>
            <ac:spMk id="2" creationId="{397B743A-843E-40C0-B0B1-8C8646108124}"/>
          </ac:spMkLst>
        </pc:spChg>
      </pc:sldChg>
      <pc:sldChg chg="delSp modSp add mod">
        <pc:chgData name="김민호" userId="1879605a-c24a-4d3e-92d9-5868054526e5" providerId="ADAL" clId="{0A33AB4C-1695-4766-92EF-AF074C213A89}" dt="2020-11-08T09:58:12.293" v="4333" actId="478"/>
        <pc:sldMkLst>
          <pc:docMk/>
          <pc:sldMk cId="3238986215" sldId="354"/>
        </pc:sldMkLst>
        <pc:spChg chg="mod">
          <ac:chgData name="김민호" userId="1879605a-c24a-4d3e-92d9-5868054526e5" providerId="ADAL" clId="{0A33AB4C-1695-4766-92EF-AF074C213A89}" dt="2020-11-08T06:52:43.931" v="1957" actId="20577"/>
          <ac:spMkLst>
            <pc:docMk/>
            <pc:sldMk cId="3238986215" sldId="354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6:53:52.043" v="2023" actId="20577"/>
          <ac:spMkLst>
            <pc:docMk/>
            <pc:sldMk cId="3238986215" sldId="354"/>
            <ac:spMk id="5" creationId="{4E1689D7-542C-45E8-A537-8CE7D7911471}"/>
          </ac:spMkLst>
        </pc:spChg>
        <pc:spChg chg="del">
          <ac:chgData name="김민호" userId="1879605a-c24a-4d3e-92d9-5868054526e5" providerId="ADAL" clId="{0A33AB4C-1695-4766-92EF-AF074C213A89}" dt="2020-11-08T09:58:12.293" v="4333" actId="478"/>
          <ac:spMkLst>
            <pc:docMk/>
            <pc:sldMk cId="3238986215" sldId="354"/>
            <ac:spMk id="61" creationId="{FADF0FF7-5679-436E-B4C9-6D71BF58069D}"/>
          </ac:spMkLst>
        </pc:spChg>
      </pc:sldChg>
      <pc:sldChg chg="modSp new del mod">
        <pc:chgData name="김민호" userId="1879605a-c24a-4d3e-92d9-5868054526e5" providerId="ADAL" clId="{0A33AB4C-1695-4766-92EF-AF074C213A89}" dt="2020-11-08T06:54:45.202" v="2047" actId="47"/>
        <pc:sldMkLst>
          <pc:docMk/>
          <pc:sldMk cId="2575928236" sldId="355"/>
        </pc:sldMkLst>
        <pc:spChg chg="mod">
          <ac:chgData name="김민호" userId="1879605a-c24a-4d3e-92d9-5868054526e5" providerId="ADAL" clId="{0A33AB4C-1695-4766-92EF-AF074C213A89}" dt="2020-11-08T06:54:36.739" v="2045" actId="20577"/>
          <ac:spMkLst>
            <pc:docMk/>
            <pc:sldMk cId="2575928236" sldId="355"/>
            <ac:spMk id="2" creationId="{9F624E0B-F8E8-4BBD-A5D1-5D52F1D28850}"/>
          </ac:spMkLst>
        </pc:spChg>
      </pc:sldChg>
      <pc:sldChg chg="modSp add mod">
        <pc:chgData name="김민호" userId="1879605a-c24a-4d3e-92d9-5868054526e5" providerId="ADAL" clId="{0A33AB4C-1695-4766-92EF-AF074C213A89}" dt="2020-11-08T06:55:56.238" v="2161"/>
        <pc:sldMkLst>
          <pc:docMk/>
          <pc:sldMk cId="2740223391" sldId="356"/>
        </pc:sldMkLst>
        <pc:spChg chg="mod">
          <ac:chgData name="김민호" userId="1879605a-c24a-4d3e-92d9-5868054526e5" providerId="ADAL" clId="{0A33AB4C-1695-4766-92EF-AF074C213A89}" dt="2020-11-08T06:54:52.608" v="2079" actId="20577"/>
          <ac:spMkLst>
            <pc:docMk/>
            <pc:sldMk cId="2740223391" sldId="356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6:55:56.238" v="2161"/>
          <ac:spMkLst>
            <pc:docMk/>
            <pc:sldMk cId="2740223391" sldId="356"/>
            <ac:spMk id="5" creationId="{4E1689D7-542C-45E8-A537-8CE7D7911471}"/>
          </ac:spMkLst>
        </pc:spChg>
      </pc:sldChg>
      <pc:sldChg chg="delSp modSp add mod">
        <pc:chgData name="김민호" userId="1879605a-c24a-4d3e-92d9-5868054526e5" providerId="ADAL" clId="{0A33AB4C-1695-4766-92EF-AF074C213A89}" dt="2020-11-08T09:58:15.420" v="4334" actId="478"/>
        <pc:sldMkLst>
          <pc:docMk/>
          <pc:sldMk cId="2994650690" sldId="357"/>
        </pc:sldMkLst>
        <pc:spChg chg="mod">
          <ac:chgData name="김민호" userId="1879605a-c24a-4d3e-92d9-5868054526e5" providerId="ADAL" clId="{0A33AB4C-1695-4766-92EF-AF074C213A89}" dt="2020-11-08T06:56:17.816" v="2182"/>
          <ac:spMkLst>
            <pc:docMk/>
            <pc:sldMk cId="2994650690" sldId="357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6:57:01.445" v="2218" actId="21"/>
          <ac:spMkLst>
            <pc:docMk/>
            <pc:sldMk cId="2994650690" sldId="357"/>
            <ac:spMk id="5" creationId="{4E1689D7-542C-45E8-A537-8CE7D7911471}"/>
          </ac:spMkLst>
        </pc:spChg>
        <pc:spChg chg="del">
          <ac:chgData name="김민호" userId="1879605a-c24a-4d3e-92d9-5868054526e5" providerId="ADAL" clId="{0A33AB4C-1695-4766-92EF-AF074C213A89}" dt="2020-11-08T09:58:15.420" v="4334" actId="478"/>
          <ac:spMkLst>
            <pc:docMk/>
            <pc:sldMk cId="2994650690" sldId="357"/>
            <ac:spMk id="61" creationId="{FADF0FF7-5679-436E-B4C9-6D71BF58069D}"/>
          </ac:spMkLst>
        </pc:spChg>
      </pc:sldChg>
      <pc:sldChg chg="new del">
        <pc:chgData name="김민호" userId="1879605a-c24a-4d3e-92d9-5868054526e5" providerId="ADAL" clId="{0A33AB4C-1695-4766-92EF-AF074C213A89}" dt="2020-11-08T06:56:07.962" v="2163" actId="47"/>
        <pc:sldMkLst>
          <pc:docMk/>
          <pc:sldMk cId="4016217317" sldId="357"/>
        </pc:sldMkLst>
      </pc:sldChg>
      <pc:sldChg chg="addSp delSp modSp add mod">
        <pc:chgData name="김민호" userId="1879605a-c24a-4d3e-92d9-5868054526e5" providerId="ADAL" clId="{0A33AB4C-1695-4766-92EF-AF074C213A89}" dt="2020-11-08T09:58:19.060" v="4335" actId="478"/>
        <pc:sldMkLst>
          <pc:docMk/>
          <pc:sldMk cId="165046417" sldId="358"/>
        </pc:sldMkLst>
        <pc:spChg chg="mod">
          <ac:chgData name="김민호" userId="1879605a-c24a-4d3e-92d9-5868054526e5" providerId="ADAL" clId="{0A33AB4C-1695-4766-92EF-AF074C213A89}" dt="2020-11-08T06:57:37.347" v="2267"/>
          <ac:spMkLst>
            <pc:docMk/>
            <pc:sldMk cId="165046417" sldId="358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6:59:54.299" v="2441" actId="6549"/>
          <ac:spMkLst>
            <pc:docMk/>
            <pc:sldMk cId="165046417" sldId="358"/>
            <ac:spMk id="5" creationId="{4E1689D7-542C-45E8-A537-8CE7D7911471}"/>
          </ac:spMkLst>
        </pc:spChg>
        <pc:spChg chg="del">
          <ac:chgData name="김민호" userId="1879605a-c24a-4d3e-92d9-5868054526e5" providerId="ADAL" clId="{0A33AB4C-1695-4766-92EF-AF074C213A89}" dt="2020-11-08T09:58:19.060" v="4335" actId="478"/>
          <ac:spMkLst>
            <pc:docMk/>
            <pc:sldMk cId="165046417" sldId="358"/>
            <ac:spMk id="61" creationId="{FADF0FF7-5679-436E-B4C9-6D71BF58069D}"/>
          </ac:spMkLst>
        </pc:spChg>
        <pc:picChg chg="add del mod">
          <ac:chgData name="김민호" userId="1879605a-c24a-4d3e-92d9-5868054526e5" providerId="ADAL" clId="{0A33AB4C-1695-4766-92EF-AF074C213A89}" dt="2020-11-08T07:52:35.828" v="2861" actId="478"/>
          <ac:picMkLst>
            <pc:docMk/>
            <pc:sldMk cId="165046417" sldId="358"/>
            <ac:picMk id="3" creationId="{16A6D157-F8FA-4364-9128-B0C52DE45BCF}"/>
          </ac:picMkLst>
        </pc:picChg>
        <pc:picChg chg="add del mod">
          <ac:chgData name="김민호" userId="1879605a-c24a-4d3e-92d9-5868054526e5" providerId="ADAL" clId="{0A33AB4C-1695-4766-92EF-AF074C213A89}" dt="2020-11-08T07:31:05.864" v="2776"/>
          <ac:picMkLst>
            <pc:docMk/>
            <pc:sldMk cId="165046417" sldId="358"/>
            <ac:picMk id="4" creationId="{B6FE9327-0ACD-4F24-BBFB-5AAB50D870C8}"/>
          </ac:picMkLst>
        </pc:picChg>
        <pc:picChg chg="add mod">
          <ac:chgData name="김민호" userId="1879605a-c24a-4d3e-92d9-5868054526e5" providerId="ADAL" clId="{0A33AB4C-1695-4766-92EF-AF074C213A89}" dt="2020-11-08T07:53:05.830" v="2869" actId="1076"/>
          <ac:picMkLst>
            <pc:docMk/>
            <pc:sldMk cId="165046417" sldId="358"/>
            <ac:picMk id="6" creationId="{29AE4C49-D3F6-40A3-A648-EBA2D411DD20}"/>
          </ac:picMkLst>
        </pc:picChg>
      </pc:sldChg>
      <pc:sldChg chg="new del">
        <pc:chgData name="김민호" userId="1879605a-c24a-4d3e-92d9-5868054526e5" providerId="ADAL" clId="{0A33AB4C-1695-4766-92EF-AF074C213A89}" dt="2020-11-08T06:57:21.283" v="2220" actId="47"/>
        <pc:sldMkLst>
          <pc:docMk/>
          <pc:sldMk cId="2331845214" sldId="358"/>
        </pc:sldMkLst>
      </pc:sldChg>
      <pc:sldChg chg="modSp new del mod">
        <pc:chgData name="김민호" userId="1879605a-c24a-4d3e-92d9-5868054526e5" providerId="ADAL" clId="{0A33AB4C-1695-4766-92EF-AF074C213A89}" dt="2020-11-08T07:01:08.122" v="2451" actId="47"/>
        <pc:sldMkLst>
          <pc:docMk/>
          <pc:sldMk cId="1996763665" sldId="359"/>
        </pc:sldMkLst>
        <pc:spChg chg="mod">
          <ac:chgData name="김민호" userId="1879605a-c24a-4d3e-92d9-5868054526e5" providerId="ADAL" clId="{0A33AB4C-1695-4766-92EF-AF074C213A89}" dt="2020-11-08T06:59:02.254" v="2399"/>
          <ac:spMkLst>
            <pc:docMk/>
            <pc:sldMk cId="1996763665" sldId="359"/>
            <ac:spMk id="2" creationId="{38E25755-E283-467D-8BD0-79BD03D479DD}"/>
          </ac:spMkLst>
        </pc:spChg>
        <pc:spChg chg="mod">
          <ac:chgData name="김민호" userId="1879605a-c24a-4d3e-92d9-5868054526e5" providerId="ADAL" clId="{0A33AB4C-1695-4766-92EF-AF074C213A89}" dt="2020-11-08T06:59:47.737" v="2440" actId="27636"/>
          <ac:spMkLst>
            <pc:docMk/>
            <pc:sldMk cId="1996763665" sldId="359"/>
            <ac:spMk id="3" creationId="{C86F866F-CC4B-4A23-A90E-B7A145B793E8}"/>
          </ac:spMkLst>
        </pc:spChg>
      </pc:sldChg>
      <pc:sldChg chg="delSp modSp add del mod">
        <pc:chgData name="김민호" userId="1879605a-c24a-4d3e-92d9-5868054526e5" providerId="ADAL" clId="{0A33AB4C-1695-4766-92EF-AF074C213A89}" dt="2020-11-08T09:58:23.397" v="4336" actId="478"/>
        <pc:sldMkLst>
          <pc:docMk/>
          <pc:sldMk cId="462463900" sldId="360"/>
        </pc:sldMkLst>
        <pc:spChg chg="mod">
          <ac:chgData name="김민호" userId="1879605a-c24a-4d3e-92d9-5868054526e5" providerId="ADAL" clId="{0A33AB4C-1695-4766-92EF-AF074C213A89}" dt="2020-11-08T07:00:59.896" v="2446"/>
          <ac:spMkLst>
            <pc:docMk/>
            <pc:sldMk cId="462463900" sldId="360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7:01:06.748" v="2450" actId="5793"/>
          <ac:spMkLst>
            <pc:docMk/>
            <pc:sldMk cId="462463900" sldId="360"/>
            <ac:spMk id="5" creationId="{4E1689D7-542C-45E8-A537-8CE7D7911471}"/>
          </ac:spMkLst>
        </pc:spChg>
        <pc:spChg chg="del">
          <ac:chgData name="김민호" userId="1879605a-c24a-4d3e-92d9-5868054526e5" providerId="ADAL" clId="{0A33AB4C-1695-4766-92EF-AF074C213A89}" dt="2020-11-08T09:58:23.397" v="4336" actId="478"/>
          <ac:spMkLst>
            <pc:docMk/>
            <pc:sldMk cId="462463900" sldId="360"/>
            <ac:spMk id="61" creationId="{FADF0FF7-5679-436E-B4C9-6D71BF58069D}"/>
          </ac:spMkLst>
        </pc:spChg>
        <pc:picChg chg="del">
          <ac:chgData name="김민호" userId="1879605a-c24a-4d3e-92d9-5868054526e5" providerId="ADAL" clId="{0A33AB4C-1695-4766-92EF-AF074C213A89}" dt="2020-11-08T07:01:01.025" v="2447" actId="478"/>
          <ac:picMkLst>
            <pc:docMk/>
            <pc:sldMk cId="462463900" sldId="360"/>
            <ac:picMk id="3" creationId="{16A6D157-F8FA-4364-9128-B0C52DE45BCF}"/>
          </ac:picMkLst>
        </pc:picChg>
      </pc:sldChg>
      <pc:sldChg chg="new del">
        <pc:chgData name="김민호" userId="1879605a-c24a-4d3e-92d9-5868054526e5" providerId="ADAL" clId="{0A33AB4C-1695-4766-92EF-AF074C213A89}" dt="2020-11-08T07:04:15.510" v="2457" actId="47"/>
        <pc:sldMkLst>
          <pc:docMk/>
          <pc:sldMk cId="657769863" sldId="361"/>
        </pc:sldMkLst>
      </pc:sldChg>
      <pc:sldChg chg="modSp add del mod">
        <pc:chgData name="김민호" userId="1879605a-c24a-4d3e-92d9-5868054526e5" providerId="ADAL" clId="{0A33AB4C-1695-4766-92EF-AF074C213A89}" dt="2020-11-08T07:07:55.945" v="2587" actId="47"/>
        <pc:sldMkLst>
          <pc:docMk/>
          <pc:sldMk cId="868430116" sldId="361"/>
        </pc:sldMkLst>
        <pc:spChg chg="mod">
          <ac:chgData name="김민호" userId="1879605a-c24a-4d3e-92d9-5868054526e5" providerId="ADAL" clId="{0A33AB4C-1695-4766-92EF-AF074C213A89}" dt="2020-11-08T07:04:32.402" v="2493" actId="20577"/>
          <ac:spMkLst>
            <pc:docMk/>
            <pc:sldMk cId="868430116" sldId="361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7:05:18.713" v="2554" actId="6549"/>
          <ac:spMkLst>
            <pc:docMk/>
            <pc:sldMk cId="868430116" sldId="361"/>
            <ac:spMk id="5" creationId="{4E1689D7-542C-45E8-A537-8CE7D7911471}"/>
          </ac:spMkLst>
        </pc:spChg>
      </pc:sldChg>
      <pc:sldChg chg="modSp new del mod">
        <pc:chgData name="김민호" userId="1879605a-c24a-4d3e-92d9-5868054526e5" providerId="ADAL" clId="{0A33AB4C-1695-4766-92EF-AF074C213A89}" dt="2020-11-08T07:09:57.600" v="2628" actId="47"/>
        <pc:sldMkLst>
          <pc:docMk/>
          <pc:sldMk cId="3808063187" sldId="362"/>
        </pc:sldMkLst>
        <pc:spChg chg="mod">
          <ac:chgData name="김민호" userId="1879605a-c24a-4d3e-92d9-5868054526e5" providerId="ADAL" clId="{0A33AB4C-1695-4766-92EF-AF074C213A89}" dt="2020-11-08T07:08:17.306" v="2615"/>
          <ac:spMkLst>
            <pc:docMk/>
            <pc:sldMk cId="3808063187" sldId="362"/>
            <ac:spMk id="2" creationId="{E9A4183D-50B9-4078-9AD6-5C30BE22C0E3}"/>
          </ac:spMkLst>
        </pc:spChg>
        <pc:spChg chg="mod">
          <ac:chgData name="김민호" userId="1879605a-c24a-4d3e-92d9-5868054526e5" providerId="ADAL" clId="{0A33AB4C-1695-4766-92EF-AF074C213A89}" dt="2020-11-08T07:09:33.411" v="2623" actId="6549"/>
          <ac:spMkLst>
            <pc:docMk/>
            <pc:sldMk cId="3808063187" sldId="362"/>
            <ac:spMk id="3" creationId="{9C513F63-712A-40F5-99CE-FFB695DCD70B}"/>
          </ac:spMkLst>
        </pc:spChg>
      </pc:sldChg>
      <pc:sldChg chg="addSp delSp modSp add del mod">
        <pc:chgData name="김민호" userId="1879605a-c24a-4d3e-92d9-5868054526e5" providerId="ADAL" clId="{0A33AB4C-1695-4766-92EF-AF074C213A89}" dt="2020-11-08T09:58:25.951" v="4337" actId="478"/>
        <pc:sldMkLst>
          <pc:docMk/>
          <pc:sldMk cId="84695627" sldId="363"/>
        </pc:sldMkLst>
        <pc:spChg chg="mod">
          <ac:chgData name="김민호" userId="1879605a-c24a-4d3e-92d9-5868054526e5" providerId="ADAL" clId="{0A33AB4C-1695-4766-92EF-AF074C213A89}" dt="2020-11-08T07:34:17.336" v="2778" actId="6549"/>
          <ac:spMkLst>
            <pc:docMk/>
            <pc:sldMk cId="84695627" sldId="363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7:10:18.659" v="2631" actId="114"/>
          <ac:spMkLst>
            <pc:docMk/>
            <pc:sldMk cId="84695627" sldId="363"/>
            <ac:spMk id="5" creationId="{4E1689D7-542C-45E8-A537-8CE7D7911471}"/>
          </ac:spMkLst>
        </pc:spChg>
        <pc:spChg chg="del">
          <ac:chgData name="김민호" userId="1879605a-c24a-4d3e-92d9-5868054526e5" providerId="ADAL" clId="{0A33AB4C-1695-4766-92EF-AF074C213A89}" dt="2020-11-08T09:58:25.951" v="4337" actId="478"/>
          <ac:spMkLst>
            <pc:docMk/>
            <pc:sldMk cId="84695627" sldId="363"/>
            <ac:spMk id="61" creationId="{FADF0FF7-5679-436E-B4C9-6D71BF58069D}"/>
          </ac:spMkLst>
        </pc:spChg>
        <pc:picChg chg="add mod">
          <ac:chgData name="김민호" userId="1879605a-c24a-4d3e-92d9-5868054526e5" providerId="ADAL" clId="{0A33AB4C-1695-4766-92EF-AF074C213A89}" dt="2020-11-08T07:10:34.168" v="2635" actId="1076"/>
          <ac:picMkLst>
            <pc:docMk/>
            <pc:sldMk cId="84695627" sldId="363"/>
            <ac:picMk id="3" creationId="{3E522A8F-67DC-4C4A-9EC1-E75F875645AC}"/>
          </ac:picMkLst>
        </pc:picChg>
        <pc:picChg chg="add mod">
          <ac:chgData name="김민호" userId="1879605a-c24a-4d3e-92d9-5868054526e5" providerId="ADAL" clId="{0A33AB4C-1695-4766-92EF-AF074C213A89}" dt="2020-11-08T07:11:56.155" v="2640" actId="1076"/>
          <ac:picMkLst>
            <pc:docMk/>
            <pc:sldMk cId="84695627" sldId="363"/>
            <ac:picMk id="4" creationId="{52C8A0F9-734F-4D16-9FD5-1F8DC1428D06}"/>
          </ac:picMkLst>
        </pc:picChg>
      </pc:sldChg>
      <pc:sldChg chg="new del">
        <pc:chgData name="김민호" userId="1879605a-c24a-4d3e-92d9-5868054526e5" providerId="ADAL" clId="{0A33AB4C-1695-4766-92EF-AF074C213A89}" dt="2020-11-08T07:13:07.352" v="2642" actId="47"/>
        <pc:sldMkLst>
          <pc:docMk/>
          <pc:sldMk cId="1046234429" sldId="364"/>
        </pc:sldMkLst>
      </pc:sldChg>
      <pc:sldChg chg="addSp delSp modSp add del mod ord">
        <pc:chgData name="김민호" userId="1879605a-c24a-4d3e-92d9-5868054526e5" providerId="ADAL" clId="{0A33AB4C-1695-4766-92EF-AF074C213A89}" dt="2020-11-08T15:21:35.433" v="6662" actId="22"/>
        <pc:sldMkLst>
          <pc:docMk/>
          <pc:sldMk cId="2497292423" sldId="364"/>
        </pc:sldMkLst>
        <pc:spChg chg="mod">
          <ac:chgData name="김민호" userId="1879605a-c24a-4d3e-92d9-5868054526e5" providerId="ADAL" clId="{0A33AB4C-1695-4766-92EF-AF074C213A89}" dt="2020-11-08T07:34:20.399" v="2779" actId="6549"/>
          <ac:spMkLst>
            <pc:docMk/>
            <pc:sldMk cId="2497292423" sldId="364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7:19:31.842" v="2706" actId="27636"/>
          <ac:spMkLst>
            <pc:docMk/>
            <pc:sldMk cId="2497292423" sldId="364"/>
            <ac:spMk id="5" creationId="{4E1689D7-542C-45E8-A537-8CE7D7911471}"/>
          </ac:spMkLst>
        </pc:spChg>
        <pc:spChg chg="add del">
          <ac:chgData name="김민호" userId="1879605a-c24a-4d3e-92d9-5868054526e5" providerId="ADAL" clId="{0A33AB4C-1695-4766-92EF-AF074C213A89}" dt="2020-11-08T15:21:33.819" v="6660" actId="22"/>
          <ac:spMkLst>
            <pc:docMk/>
            <pc:sldMk cId="2497292423" sldId="364"/>
            <ac:spMk id="12" creationId="{B7FE7027-F141-4831-AB66-A0B1672E7E20}"/>
          </ac:spMkLst>
        </pc:spChg>
        <pc:spChg chg="add del">
          <ac:chgData name="김민호" userId="1879605a-c24a-4d3e-92d9-5868054526e5" providerId="ADAL" clId="{0A33AB4C-1695-4766-92EF-AF074C213A89}" dt="2020-11-08T15:21:35.433" v="6662" actId="22"/>
          <ac:spMkLst>
            <pc:docMk/>
            <pc:sldMk cId="2497292423" sldId="364"/>
            <ac:spMk id="14" creationId="{72AB11D8-5550-4D49-BB24-DB864240B6DD}"/>
          </ac:spMkLst>
        </pc:spChg>
        <pc:spChg chg="del">
          <ac:chgData name="김민호" userId="1879605a-c24a-4d3e-92d9-5868054526e5" providerId="ADAL" clId="{0A33AB4C-1695-4766-92EF-AF074C213A89}" dt="2020-11-08T09:58:31.814" v="4339" actId="478"/>
          <ac:spMkLst>
            <pc:docMk/>
            <pc:sldMk cId="2497292423" sldId="364"/>
            <ac:spMk id="61" creationId="{FADF0FF7-5679-436E-B4C9-6D71BF58069D}"/>
          </ac:spMkLst>
        </pc:spChg>
        <pc:picChg chg="add mod">
          <ac:chgData name="김민호" userId="1879605a-c24a-4d3e-92d9-5868054526e5" providerId="ADAL" clId="{0A33AB4C-1695-4766-92EF-AF074C213A89}" dt="2020-11-08T07:19:56.866" v="2712" actId="1076"/>
          <ac:picMkLst>
            <pc:docMk/>
            <pc:sldMk cId="2497292423" sldId="364"/>
            <ac:picMk id="3" creationId="{04B56744-DC00-4D81-824A-7A92DFAE720E}"/>
          </ac:picMkLst>
        </pc:picChg>
        <pc:picChg chg="add del">
          <ac:chgData name="김민호" userId="1879605a-c24a-4d3e-92d9-5868054526e5" providerId="ADAL" clId="{0A33AB4C-1695-4766-92EF-AF074C213A89}" dt="2020-11-08T07:20:30.016" v="2714"/>
          <ac:picMkLst>
            <pc:docMk/>
            <pc:sldMk cId="2497292423" sldId="364"/>
            <ac:picMk id="4" creationId="{6AA2CDB2-C68F-4764-9E93-8B7F405AE8C2}"/>
          </ac:picMkLst>
        </pc:picChg>
      </pc:sldChg>
      <pc:sldChg chg="new del">
        <pc:chgData name="김민호" userId="1879605a-c24a-4d3e-92d9-5868054526e5" providerId="ADAL" clId="{0A33AB4C-1695-4766-92EF-AF074C213A89}" dt="2020-11-08T08:00:50.955" v="2880" actId="680"/>
        <pc:sldMkLst>
          <pc:docMk/>
          <pc:sldMk cId="358551393" sldId="365"/>
        </pc:sldMkLst>
      </pc:sldChg>
      <pc:sldChg chg="new del">
        <pc:chgData name="김민호" userId="1879605a-c24a-4d3e-92d9-5868054526e5" providerId="ADAL" clId="{0A33AB4C-1695-4766-92EF-AF074C213A89}" dt="2020-11-08T07:56:47.939" v="2878" actId="680"/>
        <pc:sldMkLst>
          <pc:docMk/>
          <pc:sldMk cId="853488883" sldId="365"/>
        </pc:sldMkLst>
      </pc:sldChg>
      <pc:sldChg chg="addSp delSp modSp add mod">
        <pc:chgData name="김민호" userId="1879605a-c24a-4d3e-92d9-5868054526e5" providerId="ADAL" clId="{0A33AB4C-1695-4766-92EF-AF074C213A89}" dt="2020-11-08T09:58:28.310" v="4338" actId="478"/>
        <pc:sldMkLst>
          <pc:docMk/>
          <pc:sldMk cId="891469610" sldId="365"/>
        </pc:sldMkLst>
        <pc:spChg chg="mod">
          <ac:chgData name="김민호" userId="1879605a-c24a-4d3e-92d9-5868054526e5" providerId="ADAL" clId="{0A33AB4C-1695-4766-92EF-AF074C213A89}" dt="2020-11-08T08:03:25.173" v="2926"/>
          <ac:spMkLst>
            <pc:docMk/>
            <pc:sldMk cId="891469610" sldId="365"/>
            <ac:spMk id="2" creationId="{13C330DD-DC8D-40FA-843D-2A47FD99729B}"/>
          </ac:spMkLst>
        </pc:spChg>
        <pc:spChg chg="mod">
          <ac:chgData name="김민호" userId="1879605a-c24a-4d3e-92d9-5868054526e5" providerId="ADAL" clId="{0A33AB4C-1695-4766-92EF-AF074C213A89}" dt="2020-11-08T08:04:33.306" v="3094" actId="947"/>
          <ac:spMkLst>
            <pc:docMk/>
            <pc:sldMk cId="891469610" sldId="365"/>
            <ac:spMk id="5" creationId="{4E1689D7-542C-45E8-A537-8CE7D7911471}"/>
          </ac:spMkLst>
        </pc:spChg>
        <pc:spChg chg="del">
          <ac:chgData name="김민호" userId="1879605a-c24a-4d3e-92d9-5868054526e5" providerId="ADAL" clId="{0A33AB4C-1695-4766-92EF-AF074C213A89}" dt="2020-11-08T09:58:28.310" v="4338" actId="478"/>
          <ac:spMkLst>
            <pc:docMk/>
            <pc:sldMk cId="891469610" sldId="365"/>
            <ac:spMk id="61" creationId="{FADF0FF7-5679-436E-B4C9-6D71BF58069D}"/>
          </ac:spMkLst>
        </pc:spChg>
        <pc:picChg chg="del">
          <ac:chgData name="김민호" userId="1879605a-c24a-4d3e-92d9-5868054526e5" providerId="ADAL" clId="{0A33AB4C-1695-4766-92EF-AF074C213A89}" dt="2020-11-08T08:03:26.781" v="2927" actId="478"/>
          <ac:picMkLst>
            <pc:docMk/>
            <pc:sldMk cId="891469610" sldId="365"/>
            <ac:picMk id="3" creationId="{3E522A8F-67DC-4C4A-9EC1-E75F875645AC}"/>
          </ac:picMkLst>
        </pc:picChg>
        <pc:picChg chg="del">
          <ac:chgData name="김민호" userId="1879605a-c24a-4d3e-92d9-5868054526e5" providerId="ADAL" clId="{0A33AB4C-1695-4766-92EF-AF074C213A89}" dt="2020-11-08T08:03:27.627" v="2928" actId="478"/>
          <ac:picMkLst>
            <pc:docMk/>
            <pc:sldMk cId="891469610" sldId="365"/>
            <ac:picMk id="4" creationId="{52C8A0F9-734F-4D16-9FD5-1F8DC1428D06}"/>
          </ac:picMkLst>
        </pc:picChg>
        <pc:picChg chg="add mod">
          <ac:chgData name="김민호" userId="1879605a-c24a-4d3e-92d9-5868054526e5" providerId="ADAL" clId="{0A33AB4C-1695-4766-92EF-AF074C213A89}" dt="2020-11-08T08:05:03.597" v="3097" actId="1076"/>
          <ac:picMkLst>
            <pc:docMk/>
            <pc:sldMk cId="891469610" sldId="365"/>
            <ac:picMk id="6" creationId="{0A74CEA7-40D7-4A45-8FAE-F7C611E844F1}"/>
          </ac:picMkLst>
        </pc:picChg>
      </pc:sldChg>
      <pc:sldChg chg="addSp delSp modSp add del mod chgLayout">
        <pc:chgData name="김민호" userId="1879605a-c24a-4d3e-92d9-5868054526e5" providerId="ADAL" clId="{0A33AB4C-1695-4766-92EF-AF074C213A89}" dt="2020-11-08T07:34:23.898" v="2780" actId="47"/>
        <pc:sldMkLst>
          <pc:docMk/>
          <pc:sldMk cId="1065084387" sldId="365"/>
        </pc:sldMkLst>
        <pc:spChg chg="mod ord">
          <ac:chgData name="김민호" userId="1879605a-c24a-4d3e-92d9-5868054526e5" providerId="ADAL" clId="{0A33AB4C-1695-4766-92EF-AF074C213A89}" dt="2020-11-08T07:22:50.537" v="2729" actId="700"/>
          <ac:spMkLst>
            <pc:docMk/>
            <pc:sldMk cId="1065084387" sldId="365"/>
            <ac:spMk id="2" creationId="{13C330DD-DC8D-40FA-843D-2A47FD99729B}"/>
          </ac:spMkLst>
        </pc:spChg>
        <pc:spChg chg="del">
          <ac:chgData name="김민호" userId="1879605a-c24a-4d3e-92d9-5868054526e5" providerId="ADAL" clId="{0A33AB4C-1695-4766-92EF-AF074C213A89}" dt="2020-11-08T07:22:42.987" v="2726" actId="478"/>
          <ac:spMkLst>
            <pc:docMk/>
            <pc:sldMk cId="1065084387" sldId="365"/>
            <ac:spMk id="5" creationId="{4E1689D7-542C-45E8-A537-8CE7D7911471}"/>
          </ac:spMkLst>
        </pc:spChg>
        <pc:spChg chg="add del mod">
          <ac:chgData name="김민호" userId="1879605a-c24a-4d3e-92d9-5868054526e5" providerId="ADAL" clId="{0A33AB4C-1695-4766-92EF-AF074C213A89}" dt="2020-11-08T07:22:46.770" v="2727" actId="478"/>
          <ac:spMkLst>
            <pc:docMk/>
            <pc:sldMk cId="1065084387" sldId="365"/>
            <ac:spMk id="6" creationId="{8658A68B-3541-4DE1-B77C-1EC97B2B6456}"/>
          </ac:spMkLst>
        </pc:spChg>
        <pc:spChg chg="add del mod ord">
          <ac:chgData name="김민호" userId="1879605a-c24a-4d3e-92d9-5868054526e5" providerId="ADAL" clId="{0A33AB4C-1695-4766-92EF-AF074C213A89}" dt="2020-11-08T07:22:57.007" v="2730"/>
          <ac:spMkLst>
            <pc:docMk/>
            <pc:sldMk cId="1065084387" sldId="365"/>
            <ac:spMk id="7" creationId="{0582BD3D-568B-4206-BCFB-D646B9DEF7A3}"/>
          </ac:spMkLst>
        </pc:spChg>
        <pc:spChg chg="mod">
          <ac:chgData name="김민호" userId="1879605a-c24a-4d3e-92d9-5868054526e5" providerId="ADAL" clId="{0A33AB4C-1695-4766-92EF-AF074C213A89}" dt="2020-11-08T07:22:39.905" v="2725" actId="1076"/>
          <ac:spMkLst>
            <pc:docMk/>
            <pc:sldMk cId="1065084387" sldId="365"/>
            <ac:spMk id="64" creationId="{9EF61815-0BB0-4193-A2DC-D25E328A9871}"/>
          </ac:spMkLst>
        </pc:spChg>
        <pc:picChg chg="del">
          <ac:chgData name="김민호" userId="1879605a-c24a-4d3e-92d9-5868054526e5" providerId="ADAL" clId="{0A33AB4C-1695-4766-92EF-AF074C213A89}" dt="2020-11-08T07:22:47.776" v="2728" actId="478"/>
          <ac:picMkLst>
            <pc:docMk/>
            <pc:sldMk cId="1065084387" sldId="365"/>
            <ac:picMk id="3" creationId="{04B56744-DC00-4D81-824A-7A92DFAE720E}"/>
          </ac:picMkLst>
        </pc:picChg>
        <pc:picChg chg="add mod">
          <ac:chgData name="김민호" userId="1879605a-c24a-4d3e-92d9-5868054526e5" providerId="ADAL" clId="{0A33AB4C-1695-4766-92EF-AF074C213A89}" dt="2020-11-08T07:23:04.224" v="2733" actId="1076"/>
          <ac:picMkLst>
            <pc:docMk/>
            <pc:sldMk cId="1065084387" sldId="365"/>
            <ac:picMk id="8" creationId="{911CCD2D-95C5-43AC-AA18-6AC26C53A1A8}"/>
          </ac:picMkLst>
        </pc:picChg>
      </pc:sldChg>
      <pc:sldChg chg="new del">
        <pc:chgData name="김민호" userId="1879605a-c24a-4d3e-92d9-5868054526e5" providerId="ADAL" clId="{0A33AB4C-1695-4766-92EF-AF074C213A89}" dt="2020-11-08T08:03:10.428" v="2884" actId="680"/>
        <pc:sldMkLst>
          <pc:docMk/>
          <pc:sldMk cId="3385772952" sldId="365"/>
        </pc:sldMkLst>
      </pc:sldChg>
      <pc:sldChg chg="new del">
        <pc:chgData name="김민호" userId="1879605a-c24a-4d3e-92d9-5868054526e5" providerId="ADAL" clId="{0A33AB4C-1695-4766-92EF-AF074C213A89}" dt="2020-11-08T07:55:16.029" v="2876" actId="47"/>
        <pc:sldMkLst>
          <pc:docMk/>
          <pc:sldMk cId="3961199907" sldId="365"/>
        </pc:sldMkLst>
      </pc:sldChg>
      <pc:sldChg chg="new del">
        <pc:chgData name="김민호" userId="1879605a-c24a-4d3e-92d9-5868054526e5" providerId="ADAL" clId="{0A33AB4C-1695-4766-92EF-AF074C213A89}" dt="2020-11-08T08:07:18.953" v="3099" actId="47"/>
        <pc:sldMkLst>
          <pc:docMk/>
          <pc:sldMk cId="4011174038" sldId="366"/>
        </pc:sldMkLst>
      </pc:sldChg>
      <pc:sldChg chg="addSp delSp modSp add del mod">
        <pc:chgData name="김민호" userId="1879605a-c24a-4d3e-92d9-5868054526e5" providerId="ADAL" clId="{0A33AB4C-1695-4766-92EF-AF074C213A89}" dt="2020-11-08T08:09:02.369" v="3169" actId="1076"/>
        <pc:sldMkLst>
          <pc:docMk/>
          <pc:sldMk cId="4290882894" sldId="366"/>
        </pc:sldMkLst>
        <pc:spChg chg="mod">
          <ac:chgData name="김민호" userId="1879605a-c24a-4d3e-92d9-5868054526e5" providerId="ADAL" clId="{0A33AB4C-1695-4766-92EF-AF074C213A89}" dt="2020-11-08T08:08:14.595" v="3158" actId="20577"/>
          <ac:spMkLst>
            <pc:docMk/>
            <pc:sldMk cId="4290882894" sldId="366"/>
            <ac:spMk id="2" creationId="{00000000-0000-0000-0000-000000000000}"/>
          </ac:spMkLst>
        </pc:spChg>
        <pc:spChg chg="add mod">
          <ac:chgData name="김민호" userId="1879605a-c24a-4d3e-92d9-5868054526e5" providerId="ADAL" clId="{0A33AB4C-1695-4766-92EF-AF074C213A89}" dt="2020-11-08T08:08:48.716" v="3165" actId="6549"/>
          <ac:spMkLst>
            <pc:docMk/>
            <pc:sldMk cId="4290882894" sldId="366"/>
            <ac:spMk id="4" creationId="{600D846A-FAF2-407D-A375-07CF4637D8F9}"/>
          </ac:spMkLst>
        </pc:spChg>
        <pc:picChg chg="add mod">
          <ac:chgData name="김민호" userId="1879605a-c24a-4d3e-92d9-5868054526e5" providerId="ADAL" clId="{0A33AB4C-1695-4766-92EF-AF074C213A89}" dt="2020-11-08T08:09:02.369" v="3169" actId="1076"/>
          <ac:picMkLst>
            <pc:docMk/>
            <pc:sldMk cId="4290882894" sldId="366"/>
            <ac:picMk id="5" creationId="{2EC70353-D4D8-4B20-8E86-E3C75D880F04}"/>
          </ac:picMkLst>
        </pc:picChg>
        <pc:picChg chg="del mod">
          <ac:chgData name="김민호" userId="1879605a-c24a-4d3e-92d9-5868054526e5" providerId="ADAL" clId="{0A33AB4C-1695-4766-92EF-AF074C213A89}" dt="2020-11-08T08:07:56.117" v="3104" actId="478"/>
          <ac:picMkLst>
            <pc:docMk/>
            <pc:sldMk cId="4290882894" sldId="366"/>
            <ac:picMk id="7" creationId="{29F858A0-A3E6-4B3C-986B-9C9349764812}"/>
          </ac:picMkLst>
        </pc:picChg>
      </pc:sldChg>
      <pc:sldChg chg="new del">
        <pc:chgData name="김민호" userId="1879605a-c24a-4d3e-92d9-5868054526e5" providerId="ADAL" clId="{0A33AB4C-1695-4766-92EF-AF074C213A89}" dt="2020-11-08T08:09:17.584" v="3171" actId="680"/>
        <pc:sldMkLst>
          <pc:docMk/>
          <pc:sldMk cId="843451462" sldId="367"/>
        </pc:sldMkLst>
      </pc:sldChg>
      <pc:sldChg chg="addSp delSp modSp add mod">
        <pc:chgData name="김민호" userId="1879605a-c24a-4d3e-92d9-5868054526e5" providerId="ADAL" clId="{0A33AB4C-1695-4766-92EF-AF074C213A89}" dt="2020-11-08T09:58:48.813" v="4345" actId="478"/>
        <pc:sldMkLst>
          <pc:docMk/>
          <pc:sldMk cId="1124461222" sldId="367"/>
        </pc:sldMkLst>
        <pc:spChg chg="mod">
          <ac:chgData name="김민호" userId="1879605a-c24a-4d3e-92d9-5868054526e5" providerId="ADAL" clId="{0A33AB4C-1695-4766-92EF-AF074C213A89}" dt="2020-11-08T08:09:36.578" v="3218" actId="20577"/>
          <ac:spMkLst>
            <pc:docMk/>
            <pc:sldMk cId="1124461222" sldId="367"/>
            <ac:spMk id="2" creationId="{00000000-0000-0000-0000-000000000000}"/>
          </ac:spMkLst>
        </pc:spChg>
        <pc:spChg chg="mod">
          <ac:chgData name="김민호" userId="1879605a-c24a-4d3e-92d9-5868054526e5" providerId="ADAL" clId="{0A33AB4C-1695-4766-92EF-AF074C213A89}" dt="2020-11-08T08:10:50.050" v="3252"/>
          <ac:spMkLst>
            <pc:docMk/>
            <pc:sldMk cId="1124461222" sldId="367"/>
            <ac:spMk id="4" creationId="{600D846A-FAF2-407D-A375-07CF4637D8F9}"/>
          </ac:spMkLst>
        </pc:spChg>
        <pc:spChg chg="del">
          <ac:chgData name="김민호" userId="1879605a-c24a-4d3e-92d9-5868054526e5" providerId="ADAL" clId="{0A33AB4C-1695-4766-92EF-AF074C213A89}" dt="2020-11-08T09:58:48.813" v="4345" actId="478"/>
          <ac:spMkLst>
            <pc:docMk/>
            <pc:sldMk cId="1124461222" sldId="367"/>
            <ac:spMk id="47" creationId="{4A2CE794-2EB0-42A7-96E3-2620E3DFB522}"/>
          </ac:spMkLst>
        </pc:spChg>
        <pc:picChg chg="add mod">
          <ac:chgData name="김민호" userId="1879605a-c24a-4d3e-92d9-5868054526e5" providerId="ADAL" clId="{0A33AB4C-1695-4766-92EF-AF074C213A89}" dt="2020-11-08T08:11:37.948" v="3271" actId="1076"/>
          <ac:picMkLst>
            <pc:docMk/>
            <pc:sldMk cId="1124461222" sldId="367"/>
            <ac:picMk id="3" creationId="{0B9C1141-0BF8-4D2C-ADA8-FF183A9AB782}"/>
          </ac:picMkLst>
        </pc:picChg>
        <pc:picChg chg="del">
          <ac:chgData name="김민호" userId="1879605a-c24a-4d3e-92d9-5868054526e5" providerId="ADAL" clId="{0A33AB4C-1695-4766-92EF-AF074C213A89}" dt="2020-11-08T08:10:56.442" v="3253" actId="478"/>
          <ac:picMkLst>
            <pc:docMk/>
            <pc:sldMk cId="1124461222" sldId="367"/>
            <ac:picMk id="5" creationId="{2EC70353-D4D8-4B20-8E86-E3C75D880F04}"/>
          </ac:picMkLst>
        </pc:picChg>
        <pc:picChg chg="add mod">
          <ac:chgData name="김민호" userId="1879605a-c24a-4d3e-92d9-5868054526e5" providerId="ADAL" clId="{0A33AB4C-1695-4766-92EF-AF074C213A89}" dt="2020-11-08T08:11:30.813" v="3268" actId="1076"/>
          <ac:picMkLst>
            <pc:docMk/>
            <pc:sldMk cId="1124461222" sldId="367"/>
            <ac:picMk id="6" creationId="{95676B8C-26F2-411B-8262-E798E5024462}"/>
          </ac:picMkLst>
        </pc:picChg>
      </pc:sldChg>
      <pc:sldChg chg="addSp delSp modSp add mod">
        <pc:chgData name="김민호" userId="1879605a-c24a-4d3e-92d9-5868054526e5" providerId="ADAL" clId="{0A33AB4C-1695-4766-92EF-AF074C213A89}" dt="2020-11-08T09:58:50.832" v="4346" actId="478"/>
        <pc:sldMkLst>
          <pc:docMk/>
          <pc:sldMk cId="2301515922" sldId="368"/>
        </pc:sldMkLst>
        <pc:spChg chg="mod">
          <ac:chgData name="김민호" userId="1879605a-c24a-4d3e-92d9-5868054526e5" providerId="ADAL" clId="{0A33AB4C-1695-4766-92EF-AF074C213A89}" dt="2020-11-08T08:12:32.946" v="3319" actId="20577"/>
          <ac:spMkLst>
            <pc:docMk/>
            <pc:sldMk cId="2301515922" sldId="368"/>
            <ac:spMk id="2" creationId="{00000000-0000-0000-0000-000000000000}"/>
          </ac:spMkLst>
        </pc:spChg>
        <pc:spChg chg="mod">
          <ac:chgData name="김민호" userId="1879605a-c24a-4d3e-92d9-5868054526e5" providerId="ADAL" clId="{0A33AB4C-1695-4766-92EF-AF074C213A89}" dt="2020-11-08T08:15:13.648" v="3489"/>
          <ac:spMkLst>
            <pc:docMk/>
            <pc:sldMk cId="2301515922" sldId="368"/>
            <ac:spMk id="4" creationId="{600D846A-FAF2-407D-A375-07CF4637D8F9}"/>
          </ac:spMkLst>
        </pc:spChg>
        <pc:spChg chg="del">
          <ac:chgData name="김민호" userId="1879605a-c24a-4d3e-92d9-5868054526e5" providerId="ADAL" clId="{0A33AB4C-1695-4766-92EF-AF074C213A89}" dt="2020-11-08T09:58:50.832" v="4346" actId="478"/>
          <ac:spMkLst>
            <pc:docMk/>
            <pc:sldMk cId="2301515922" sldId="368"/>
            <ac:spMk id="47" creationId="{4A2CE794-2EB0-42A7-96E3-2620E3DFB522}"/>
          </ac:spMkLst>
        </pc:spChg>
        <pc:picChg chg="del">
          <ac:chgData name="김민호" userId="1879605a-c24a-4d3e-92d9-5868054526e5" providerId="ADAL" clId="{0A33AB4C-1695-4766-92EF-AF074C213A89}" dt="2020-11-08T08:15:29.218" v="3491" actId="478"/>
          <ac:picMkLst>
            <pc:docMk/>
            <pc:sldMk cId="2301515922" sldId="368"/>
            <ac:picMk id="3" creationId="{0B9C1141-0BF8-4D2C-ADA8-FF183A9AB782}"/>
          </ac:picMkLst>
        </pc:picChg>
        <pc:picChg chg="add mod">
          <ac:chgData name="김민호" userId="1879605a-c24a-4d3e-92d9-5868054526e5" providerId="ADAL" clId="{0A33AB4C-1695-4766-92EF-AF074C213A89}" dt="2020-11-08T08:15:45.047" v="3498" actId="1076"/>
          <ac:picMkLst>
            <pc:docMk/>
            <pc:sldMk cId="2301515922" sldId="368"/>
            <ac:picMk id="5" creationId="{7556EE0B-EF15-4BCB-B8C7-72B98EE5173C}"/>
          </ac:picMkLst>
        </pc:picChg>
        <pc:picChg chg="del">
          <ac:chgData name="김민호" userId="1879605a-c24a-4d3e-92d9-5868054526e5" providerId="ADAL" clId="{0A33AB4C-1695-4766-92EF-AF074C213A89}" dt="2020-11-08T08:15:28.227" v="3490" actId="478"/>
          <ac:picMkLst>
            <pc:docMk/>
            <pc:sldMk cId="2301515922" sldId="368"/>
            <ac:picMk id="6" creationId="{95676B8C-26F2-411B-8262-E798E5024462}"/>
          </ac:picMkLst>
        </pc:picChg>
      </pc:sldChg>
      <pc:sldChg chg="addSp delSp modSp add del mod">
        <pc:chgData name="김민호" userId="1879605a-c24a-4d3e-92d9-5868054526e5" providerId="ADAL" clId="{0A33AB4C-1695-4766-92EF-AF074C213A89}" dt="2020-11-08T09:58:54.390" v="4347" actId="478"/>
        <pc:sldMkLst>
          <pc:docMk/>
          <pc:sldMk cId="3495284705" sldId="369"/>
        </pc:sldMkLst>
        <pc:spChg chg="mod">
          <ac:chgData name="김민호" userId="1879605a-c24a-4d3e-92d9-5868054526e5" providerId="ADAL" clId="{0A33AB4C-1695-4766-92EF-AF074C213A89}" dt="2020-11-08T08:17:01.403" v="3566"/>
          <ac:spMkLst>
            <pc:docMk/>
            <pc:sldMk cId="3495284705" sldId="369"/>
            <ac:spMk id="2" creationId="{00000000-0000-0000-0000-000000000000}"/>
          </ac:spMkLst>
        </pc:spChg>
        <pc:spChg chg="mod">
          <ac:chgData name="김민호" userId="1879605a-c24a-4d3e-92d9-5868054526e5" providerId="ADAL" clId="{0A33AB4C-1695-4766-92EF-AF074C213A89}" dt="2020-11-08T08:17:14.559" v="3639"/>
          <ac:spMkLst>
            <pc:docMk/>
            <pc:sldMk cId="3495284705" sldId="369"/>
            <ac:spMk id="4" creationId="{600D846A-FAF2-407D-A375-07CF4637D8F9}"/>
          </ac:spMkLst>
        </pc:spChg>
        <pc:spChg chg="del">
          <ac:chgData name="김민호" userId="1879605a-c24a-4d3e-92d9-5868054526e5" providerId="ADAL" clId="{0A33AB4C-1695-4766-92EF-AF074C213A89}" dt="2020-11-08T09:58:54.390" v="4347" actId="478"/>
          <ac:spMkLst>
            <pc:docMk/>
            <pc:sldMk cId="3495284705" sldId="369"/>
            <ac:spMk id="47" creationId="{4A2CE794-2EB0-42A7-96E3-2620E3DFB522}"/>
          </ac:spMkLst>
        </pc:spChg>
        <pc:picChg chg="add mod">
          <ac:chgData name="김민호" userId="1879605a-c24a-4d3e-92d9-5868054526e5" providerId="ADAL" clId="{0A33AB4C-1695-4766-92EF-AF074C213A89}" dt="2020-11-08T08:17:31.709" v="3647" actId="14100"/>
          <ac:picMkLst>
            <pc:docMk/>
            <pc:sldMk cId="3495284705" sldId="369"/>
            <ac:picMk id="3" creationId="{F9B1360A-A059-4ECB-B6F8-D6CCB29245CB}"/>
          </ac:picMkLst>
        </pc:picChg>
        <pc:picChg chg="del">
          <ac:chgData name="김민호" userId="1879605a-c24a-4d3e-92d9-5868054526e5" providerId="ADAL" clId="{0A33AB4C-1695-4766-92EF-AF074C213A89}" dt="2020-11-08T08:17:17.186" v="3640" actId="478"/>
          <ac:picMkLst>
            <pc:docMk/>
            <pc:sldMk cId="3495284705" sldId="369"/>
            <ac:picMk id="5" creationId="{7556EE0B-EF15-4BCB-B8C7-72B98EE5173C}"/>
          </ac:picMkLst>
        </pc:picChg>
        <pc:picChg chg="add mod">
          <ac:chgData name="김민호" userId="1879605a-c24a-4d3e-92d9-5868054526e5" providerId="ADAL" clId="{0A33AB4C-1695-4766-92EF-AF074C213A89}" dt="2020-11-08T08:17:56.107" v="3655" actId="1076"/>
          <ac:picMkLst>
            <pc:docMk/>
            <pc:sldMk cId="3495284705" sldId="369"/>
            <ac:picMk id="6" creationId="{DAE66C21-0C55-4D43-ADD1-7785E3D9066C}"/>
          </ac:picMkLst>
        </pc:picChg>
        <pc:picChg chg="add mod">
          <ac:chgData name="김민호" userId="1879605a-c24a-4d3e-92d9-5868054526e5" providerId="ADAL" clId="{0A33AB4C-1695-4766-92EF-AF074C213A89}" dt="2020-11-08T08:17:54.300" v="3654" actId="1076"/>
          <ac:picMkLst>
            <pc:docMk/>
            <pc:sldMk cId="3495284705" sldId="369"/>
            <ac:picMk id="7" creationId="{ED1B6E0D-000F-48D5-A8C9-94071DDEF5BD}"/>
          </ac:picMkLst>
        </pc:picChg>
      </pc:sldChg>
      <pc:sldChg chg="new del">
        <pc:chgData name="김민호" userId="1879605a-c24a-4d3e-92d9-5868054526e5" providerId="ADAL" clId="{0A33AB4C-1695-4766-92EF-AF074C213A89}" dt="2020-11-08T08:16:38.080" v="3500" actId="680"/>
        <pc:sldMkLst>
          <pc:docMk/>
          <pc:sldMk cId="4221128318" sldId="369"/>
        </pc:sldMkLst>
      </pc:sldChg>
      <pc:sldChg chg="addSp delSp modSp add mod">
        <pc:chgData name="김민호" userId="1879605a-c24a-4d3e-92d9-5868054526e5" providerId="ADAL" clId="{0A33AB4C-1695-4766-92EF-AF074C213A89}" dt="2020-11-08T09:58:57.536" v="4348" actId="478"/>
        <pc:sldMkLst>
          <pc:docMk/>
          <pc:sldMk cId="1600985836" sldId="370"/>
        </pc:sldMkLst>
        <pc:spChg chg="mod">
          <ac:chgData name="김민호" userId="1879605a-c24a-4d3e-92d9-5868054526e5" providerId="ADAL" clId="{0A33AB4C-1695-4766-92EF-AF074C213A89}" dt="2020-11-08T08:18:30.940" v="3681"/>
          <ac:spMkLst>
            <pc:docMk/>
            <pc:sldMk cId="1600985836" sldId="370"/>
            <ac:spMk id="2" creationId="{00000000-0000-0000-0000-000000000000}"/>
          </ac:spMkLst>
        </pc:spChg>
        <pc:spChg chg="mod">
          <ac:chgData name="김민호" userId="1879605a-c24a-4d3e-92d9-5868054526e5" providerId="ADAL" clId="{0A33AB4C-1695-4766-92EF-AF074C213A89}" dt="2020-11-08T08:20:15.603" v="3834" actId="1076"/>
          <ac:spMkLst>
            <pc:docMk/>
            <pc:sldMk cId="1600985836" sldId="370"/>
            <ac:spMk id="4" creationId="{600D846A-FAF2-407D-A375-07CF4637D8F9}"/>
          </ac:spMkLst>
        </pc:spChg>
        <pc:spChg chg="del">
          <ac:chgData name="김민호" userId="1879605a-c24a-4d3e-92d9-5868054526e5" providerId="ADAL" clId="{0A33AB4C-1695-4766-92EF-AF074C213A89}" dt="2020-11-08T09:58:57.536" v="4348" actId="478"/>
          <ac:spMkLst>
            <pc:docMk/>
            <pc:sldMk cId="1600985836" sldId="370"/>
            <ac:spMk id="47" creationId="{4A2CE794-2EB0-42A7-96E3-2620E3DFB522}"/>
          </ac:spMkLst>
        </pc:spChg>
        <pc:picChg chg="del">
          <ac:chgData name="김민호" userId="1879605a-c24a-4d3e-92d9-5868054526e5" providerId="ADAL" clId="{0A33AB4C-1695-4766-92EF-AF074C213A89}" dt="2020-11-08T08:19:17.194" v="3821" actId="478"/>
          <ac:picMkLst>
            <pc:docMk/>
            <pc:sldMk cId="1600985836" sldId="370"/>
            <ac:picMk id="3" creationId="{F9B1360A-A059-4ECB-B6F8-D6CCB29245CB}"/>
          </ac:picMkLst>
        </pc:picChg>
        <pc:picChg chg="add mod">
          <ac:chgData name="김민호" userId="1879605a-c24a-4d3e-92d9-5868054526e5" providerId="ADAL" clId="{0A33AB4C-1695-4766-92EF-AF074C213A89}" dt="2020-11-08T08:20:48.191" v="3838" actId="1076"/>
          <ac:picMkLst>
            <pc:docMk/>
            <pc:sldMk cId="1600985836" sldId="370"/>
            <ac:picMk id="5" creationId="{F99BC846-9F95-4923-8B54-E4AB4D978333}"/>
          </ac:picMkLst>
        </pc:picChg>
        <pc:picChg chg="del">
          <ac:chgData name="김민호" userId="1879605a-c24a-4d3e-92d9-5868054526e5" providerId="ADAL" clId="{0A33AB4C-1695-4766-92EF-AF074C213A89}" dt="2020-11-08T08:19:21.586" v="3823" actId="478"/>
          <ac:picMkLst>
            <pc:docMk/>
            <pc:sldMk cId="1600985836" sldId="370"/>
            <ac:picMk id="6" creationId="{DAE66C21-0C55-4D43-ADD1-7785E3D9066C}"/>
          </ac:picMkLst>
        </pc:picChg>
        <pc:picChg chg="del">
          <ac:chgData name="김민호" userId="1879605a-c24a-4d3e-92d9-5868054526e5" providerId="ADAL" clId="{0A33AB4C-1695-4766-92EF-AF074C213A89}" dt="2020-11-08T08:19:19.712" v="3822" actId="478"/>
          <ac:picMkLst>
            <pc:docMk/>
            <pc:sldMk cId="1600985836" sldId="370"/>
            <ac:picMk id="7" creationId="{ED1B6E0D-000F-48D5-A8C9-94071DDEF5BD}"/>
          </ac:picMkLst>
        </pc:picChg>
        <pc:picChg chg="add del mod">
          <ac:chgData name="김민호" userId="1879605a-c24a-4d3e-92d9-5868054526e5" providerId="ADAL" clId="{0A33AB4C-1695-4766-92EF-AF074C213A89}" dt="2020-11-08T08:20:10.761" v="3830" actId="478"/>
          <ac:picMkLst>
            <pc:docMk/>
            <pc:sldMk cId="1600985836" sldId="370"/>
            <ac:picMk id="8" creationId="{29B7C398-6E40-4F0E-9474-53E2BEEBBCA6}"/>
          </ac:picMkLst>
        </pc:picChg>
        <pc:picChg chg="add mod">
          <ac:chgData name="김민호" userId="1879605a-c24a-4d3e-92d9-5868054526e5" providerId="ADAL" clId="{0A33AB4C-1695-4766-92EF-AF074C213A89}" dt="2020-11-08T08:20:13.947" v="3832" actId="1076"/>
          <ac:picMkLst>
            <pc:docMk/>
            <pc:sldMk cId="1600985836" sldId="370"/>
            <ac:picMk id="9" creationId="{4F0774F1-4798-4CF8-B8CA-C1C029B278A9}"/>
          </ac:picMkLst>
        </pc:picChg>
        <pc:picChg chg="add mod">
          <ac:chgData name="김민호" userId="1879605a-c24a-4d3e-92d9-5868054526e5" providerId="ADAL" clId="{0A33AB4C-1695-4766-92EF-AF074C213A89}" dt="2020-11-08T08:20:55.256" v="3841" actId="14100"/>
          <ac:picMkLst>
            <pc:docMk/>
            <pc:sldMk cId="1600985836" sldId="370"/>
            <ac:picMk id="10" creationId="{47568732-6C6B-45D5-B874-62F2F8DAF70B}"/>
          </ac:picMkLst>
        </pc:picChg>
        <pc:picChg chg="add del">
          <ac:chgData name="김민호" userId="1879605a-c24a-4d3e-92d9-5868054526e5" providerId="ADAL" clId="{0A33AB4C-1695-4766-92EF-AF074C213A89}" dt="2020-11-08T08:22:43.692" v="3843" actId="22"/>
          <ac:picMkLst>
            <pc:docMk/>
            <pc:sldMk cId="1600985836" sldId="370"/>
            <ac:picMk id="12" creationId="{919C3D6D-6C1A-4F46-A80E-1B2CC18C826F}"/>
          </ac:picMkLst>
        </pc:picChg>
      </pc:sldChg>
      <pc:sldChg chg="new del">
        <pc:chgData name="김민호" userId="1879605a-c24a-4d3e-92d9-5868054526e5" providerId="ADAL" clId="{0A33AB4C-1695-4766-92EF-AF074C213A89}" dt="2020-11-08T08:18:16.889" v="3657" actId="680"/>
        <pc:sldMkLst>
          <pc:docMk/>
          <pc:sldMk cId="2076617623" sldId="370"/>
        </pc:sldMkLst>
      </pc:sldChg>
      <pc:sldChg chg="addSp delSp modSp add del mod modClrScheme chgLayout">
        <pc:chgData name="김민호" userId="1879605a-c24a-4d3e-92d9-5868054526e5" providerId="ADAL" clId="{0A33AB4C-1695-4766-92EF-AF074C213A89}" dt="2020-11-08T15:22:19.995" v="6693" actId="700"/>
        <pc:sldMkLst>
          <pc:docMk/>
          <pc:sldMk cId="3613643172" sldId="371"/>
        </pc:sldMkLst>
        <pc:spChg chg="mod ord">
          <ac:chgData name="김민호" userId="1879605a-c24a-4d3e-92d9-5868054526e5" providerId="ADAL" clId="{0A33AB4C-1695-4766-92EF-AF074C213A89}" dt="2020-11-08T15:22:19.995" v="6693" actId="700"/>
          <ac:spMkLst>
            <pc:docMk/>
            <pc:sldMk cId="3613643172" sldId="371"/>
            <ac:spMk id="2" creationId="{00000000-0000-0000-0000-000000000000}"/>
          </ac:spMkLst>
        </pc:spChg>
        <pc:spChg chg="del mod">
          <ac:chgData name="김민호" userId="1879605a-c24a-4d3e-92d9-5868054526e5" providerId="ADAL" clId="{0A33AB4C-1695-4766-92EF-AF074C213A89}" dt="2020-11-08T08:30:41.578" v="4081"/>
          <ac:spMkLst>
            <pc:docMk/>
            <pc:sldMk cId="3613643172" sldId="371"/>
            <ac:spMk id="4" creationId="{600D846A-FAF2-407D-A375-07CF4637D8F9}"/>
          </ac:spMkLst>
        </pc:spChg>
        <pc:spChg chg="add del mod">
          <ac:chgData name="김민호" userId="1879605a-c24a-4d3e-92d9-5868054526e5" providerId="ADAL" clId="{0A33AB4C-1695-4766-92EF-AF074C213A89}" dt="2020-11-08T09:56:42.879" v="4321"/>
          <ac:spMkLst>
            <pc:docMk/>
            <pc:sldMk cId="3613643172" sldId="371"/>
            <ac:spMk id="7" creationId="{BB64F856-AA85-41D6-AE22-2DA7D5D6D9D1}"/>
          </ac:spMkLst>
        </pc:spChg>
        <pc:spChg chg="add del mod">
          <ac:chgData name="김민호" userId="1879605a-c24a-4d3e-92d9-5868054526e5" providerId="ADAL" clId="{0A33AB4C-1695-4766-92EF-AF074C213A89}" dt="2020-11-08T09:56:42.879" v="4321"/>
          <ac:spMkLst>
            <pc:docMk/>
            <pc:sldMk cId="3613643172" sldId="371"/>
            <ac:spMk id="8" creationId="{62F72DD5-B39A-4052-811F-658D09F303DD}"/>
          </ac:spMkLst>
        </pc:spChg>
        <pc:spChg chg="mod ord">
          <ac:chgData name="김민호" userId="1879605a-c24a-4d3e-92d9-5868054526e5" providerId="ADAL" clId="{0A33AB4C-1695-4766-92EF-AF074C213A89}" dt="2020-11-08T15:22:19.995" v="6693" actId="700"/>
          <ac:spMkLst>
            <pc:docMk/>
            <pc:sldMk cId="3613643172" sldId="371"/>
            <ac:spMk id="11" creationId="{EDB6D386-D4CD-4F84-8B1C-7E534F137FD4}"/>
          </ac:spMkLst>
        </pc:spChg>
        <pc:spChg chg="add del mod ord">
          <ac:chgData name="김민호" userId="1879605a-c24a-4d3e-92d9-5868054526e5" providerId="ADAL" clId="{0A33AB4C-1695-4766-92EF-AF074C213A89}" dt="2020-11-08T15:22:19.995" v="6693" actId="700"/>
          <ac:spMkLst>
            <pc:docMk/>
            <pc:sldMk cId="3613643172" sldId="371"/>
            <ac:spMk id="12" creationId="{DFC48DC2-7620-4819-9401-A6ADE00D0069}"/>
          </ac:spMkLst>
        </pc:spChg>
        <pc:spChg chg="del">
          <ac:chgData name="김민호" userId="1879605a-c24a-4d3e-92d9-5868054526e5" providerId="ADAL" clId="{0A33AB4C-1695-4766-92EF-AF074C213A89}" dt="2020-11-08T09:59:00.134" v="4349" actId="478"/>
          <ac:spMkLst>
            <pc:docMk/>
            <pc:sldMk cId="3613643172" sldId="371"/>
            <ac:spMk id="47" creationId="{4A2CE794-2EB0-42A7-96E3-2620E3DFB522}"/>
          </ac:spMkLst>
        </pc:spChg>
        <pc:picChg chg="add mod ord">
          <ac:chgData name="김민호" userId="1879605a-c24a-4d3e-92d9-5868054526e5" providerId="ADAL" clId="{0A33AB4C-1695-4766-92EF-AF074C213A89}" dt="2020-11-08T15:22:19.995" v="6693" actId="700"/>
          <ac:picMkLst>
            <pc:docMk/>
            <pc:sldMk cId="3613643172" sldId="371"/>
            <ac:picMk id="3" creationId="{BCB151BC-52BD-43CD-A636-4F14D241B802}"/>
          </ac:picMkLst>
        </pc:picChg>
        <pc:picChg chg="del">
          <ac:chgData name="김민호" userId="1879605a-c24a-4d3e-92d9-5868054526e5" providerId="ADAL" clId="{0A33AB4C-1695-4766-92EF-AF074C213A89}" dt="2020-11-08T08:26:57.391" v="3972" actId="478"/>
          <ac:picMkLst>
            <pc:docMk/>
            <pc:sldMk cId="3613643172" sldId="371"/>
            <ac:picMk id="5" creationId="{F99BC846-9F95-4923-8B54-E4AB4D978333}"/>
          </ac:picMkLst>
        </pc:picChg>
        <pc:picChg chg="add mod">
          <ac:chgData name="김민호" userId="1879605a-c24a-4d3e-92d9-5868054526e5" providerId="ADAL" clId="{0A33AB4C-1695-4766-92EF-AF074C213A89}" dt="2020-11-08T08:31:03.727" v="4087" actId="1076"/>
          <ac:picMkLst>
            <pc:docMk/>
            <pc:sldMk cId="3613643172" sldId="371"/>
            <ac:picMk id="6" creationId="{D82BF00C-70DE-4E4D-9B19-06F8F14496C2}"/>
          </ac:picMkLst>
        </pc:picChg>
        <pc:picChg chg="del">
          <ac:chgData name="김민호" userId="1879605a-c24a-4d3e-92d9-5868054526e5" providerId="ADAL" clId="{0A33AB4C-1695-4766-92EF-AF074C213A89}" dt="2020-11-08T08:26:56.704" v="3971" actId="478"/>
          <ac:picMkLst>
            <pc:docMk/>
            <pc:sldMk cId="3613643172" sldId="371"/>
            <ac:picMk id="9" creationId="{4F0774F1-4798-4CF8-B8CA-C1C029B278A9}"/>
          </ac:picMkLst>
        </pc:picChg>
        <pc:picChg chg="del">
          <ac:chgData name="김민호" userId="1879605a-c24a-4d3e-92d9-5868054526e5" providerId="ADAL" clId="{0A33AB4C-1695-4766-92EF-AF074C213A89}" dt="2020-11-08T08:26:58.017" v="3973" actId="478"/>
          <ac:picMkLst>
            <pc:docMk/>
            <pc:sldMk cId="3613643172" sldId="371"/>
            <ac:picMk id="10" creationId="{47568732-6C6B-45D5-B874-62F2F8DAF70B}"/>
          </ac:picMkLst>
        </pc:picChg>
      </pc:sldChg>
      <pc:sldChg chg="addSp delSp modSp add del mod">
        <pc:chgData name="김민호" userId="1879605a-c24a-4d3e-92d9-5868054526e5" providerId="ADAL" clId="{0A33AB4C-1695-4766-92EF-AF074C213A89}" dt="2020-11-08T08:31:40.374" v="4092" actId="47"/>
        <pc:sldMkLst>
          <pc:docMk/>
          <pc:sldMk cId="931314431" sldId="372"/>
        </pc:sldMkLst>
        <pc:spChg chg="mod">
          <ac:chgData name="김민호" userId="1879605a-c24a-4d3e-92d9-5868054526e5" providerId="ADAL" clId="{0A33AB4C-1695-4766-92EF-AF074C213A89}" dt="2020-11-08T08:24:21.208" v="3866"/>
          <ac:spMkLst>
            <pc:docMk/>
            <pc:sldMk cId="931314431" sldId="372"/>
            <ac:spMk id="2" creationId="{00000000-0000-0000-0000-000000000000}"/>
          </ac:spMkLst>
        </pc:spChg>
        <pc:spChg chg="del">
          <ac:chgData name="김민호" userId="1879605a-c24a-4d3e-92d9-5868054526e5" providerId="ADAL" clId="{0A33AB4C-1695-4766-92EF-AF074C213A89}" dt="2020-11-08T08:24:25.492" v="3867" actId="478"/>
          <ac:spMkLst>
            <pc:docMk/>
            <pc:sldMk cId="931314431" sldId="372"/>
            <ac:spMk id="4" creationId="{600D846A-FAF2-407D-A375-07CF4637D8F9}"/>
          </ac:spMkLst>
        </pc:spChg>
        <pc:spChg chg="add del mod">
          <ac:chgData name="김민호" userId="1879605a-c24a-4d3e-92d9-5868054526e5" providerId="ADAL" clId="{0A33AB4C-1695-4766-92EF-AF074C213A89}" dt="2020-11-08T08:24:31.333" v="3868" actId="478"/>
          <ac:spMkLst>
            <pc:docMk/>
            <pc:sldMk cId="931314431" sldId="372"/>
            <ac:spMk id="6" creationId="{76137430-6BE1-4AB0-B973-4177F3466EE7}"/>
          </ac:spMkLst>
        </pc:spChg>
        <pc:picChg chg="del">
          <ac:chgData name="김민호" userId="1879605a-c24a-4d3e-92d9-5868054526e5" providerId="ADAL" clId="{0A33AB4C-1695-4766-92EF-AF074C213A89}" dt="2020-11-08T08:24:31.977" v="3869" actId="478"/>
          <ac:picMkLst>
            <pc:docMk/>
            <pc:sldMk cId="931314431" sldId="372"/>
            <ac:picMk id="5" creationId="{F99BC846-9F95-4923-8B54-E4AB4D978333}"/>
          </ac:picMkLst>
        </pc:picChg>
        <pc:picChg chg="add mod">
          <ac:chgData name="김민호" userId="1879605a-c24a-4d3e-92d9-5868054526e5" providerId="ADAL" clId="{0A33AB4C-1695-4766-92EF-AF074C213A89}" dt="2020-11-08T08:24:38.787" v="3873" actId="1076"/>
          <ac:picMkLst>
            <pc:docMk/>
            <pc:sldMk cId="931314431" sldId="372"/>
            <ac:picMk id="7" creationId="{C4F74C43-0FB9-4BE6-82CE-3B83F750EA36}"/>
          </ac:picMkLst>
        </pc:picChg>
        <pc:picChg chg="add mod modCrop">
          <ac:chgData name="김민호" userId="1879605a-c24a-4d3e-92d9-5868054526e5" providerId="ADAL" clId="{0A33AB4C-1695-4766-92EF-AF074C213A89}" dt="2020-11-08T08:26:23.382" v="3879" actId="1076"/>
          <ac:picMkLst>
            <pc:docMk/>
            <pc:sldMk cId="931314431" sldId="372"/>
            <ac:picMk id="8" creationId="{707F0B07-79AC-479E-B3E6-2750F9F0CBF4}"/>
          </ac:picMkLst>
        </pc:picChg>
        <pc:picChg chg="del">
          <ac:chgData name="김민호" userId="1879605a-c24a-4d3e-92d9-5868054526e5" providerId="ADAL" clId="{0A33AB4C-1695-4766-92EF-AF074C213A89}" dt="2020-11-08T08:24:32.617" v="3870" actId="478"/>
          <ac:picMkLst>
            <pc:docMk/>
            <pc:sldMk cId="931314431" sldId="372"/>
            <ac:picMk id="9" creationId="{4F0774F1-4798-4CF8-B8CA-C1C029B278A9}"/>
          </ac:picMkLst>
        </pc:picChg>
        <pc:picChg chg="del">
          <ac:chgData name="김민호" userId="1879605a-c24a-4d3e-92d9-5868054526e5" providerId="ADAL" clId="{0A33AB4C-1695-4766-92EF-AF074C213A89}" dt="2020-11-08T08:24:33.039" v="3871" actId="478"/>
          <ac:picMkLst>
            <pc:docMk/>
            <pc:sldMk cId="931314431" sldId="372"/>
            <ac:picMk id="10" creationId="{47568732-6C6B-45D5-B874-62F2F8DAF70B}"/>
          </ac:picMkLst>
        </pc:picChg>
      </pc:sldChg>
      <pc:sldChg chg="modSp add del mod">
        <pc:chgData name="김민호" userId="1879605a-c24a-4d3e-92d9-5868054526e5" providerId="ADAL" clId="{0A33AB4C-1695-4766-92EF-AF074C213A89}" dt="2020-11-08T08:36:44.512" v="4115" actId="47"/>
        <pc:sldMkLst>
          <pc:docMk/>
          <pc:sldMk cId="1668402907" sldId="372"/>
        </pc:sldMkLst>
        <pc:spChg chg="mod">
          <ac:chgData name="김민호" userId="1879605a-c24a-4d3e-92d9-5868054526e5" providerId="ADAL" clId="{0A33AB4C-1695-4766-92EF-AF074C213A89}" dt="2020-11-08T08:34:08.199" v="4114"/>
          <ac:spMkLst>
            <pc:docMk/>
            <pc:sldMk cId="1668402907" sldId="372"/>
            <ac:spMk id="2" creationId="{00000000-0000-0000-0000-000000000000}"/>
          </ac:spMkLst>
        </pc:spChg>
      </pc:sldChg>
      <pc:sldChg chg="delSp modSp add mod setBg modClrScheme chgLayout">
        <pc:chgData name="김민호" userId="1879605a-c24a-4d3e-92d9-5868054526e5" providerId="ADAL" clId="{0A33AB4C-1695-4766-92EF-AF074C213A89}" dt="2020-11-08T15:21:17.721" v="6643" actId="700"/>
        <pc:sldMkLst>
          <pc:docMk/>
          <pc:sldMk cId="1864581986" sldId="372"/>
        </pc:sldMkLst>
        <pc:spChg chg="mod ord">
          <ac:chgData name="김민호" userId="1879605a-c24a-4d3e-92d9-5868054526e5" providerId="ADAL" clId="{0A33AB4C-1695-4766-92EF-AF074C213A89}" dt="2020-11-08T15:21:17.721" v="6643" actId="700"/>
          <ac:spMkLst>
            <pc:docMk/>
            <pc:sldMk cId="1864581986" sldId="372"/>
            <ac:spMk id="2" creationId="{13C330DD-DC8D-40FA-843D-2A47FD99729B}"/>
          </ac:spMkLst>
        </pc:spChg>
        <pc:spChg chg="mod ord">
          <ac:chgData name="김민호" userId="1879605a-c24a-4d3e-92d9-5868054526e5" providerId="ADAL" clId="{0A33AB4C-1695-4766-92EF-AF074C213A89}" dt="2020-11-08T15:21:17.721" v="6643" actId="700"/>
          <ac:spMkLst>
            <pc:docMk/>
            <pc:sldMk cId="1864581986" sldId="372"/>
            <ac:spMk id="3" creationId="{8A52E9CE-3236-4E79-ABAA-A7E9B45B4B66}"/>
          </ac:spMkLst>
        </pc:spChg>
        <pc:spChg chg="mod ord">
          <ac:chgData name="김민호" userId="1879605a-c24a-4d3e-92d9-5868054526e5" providerId="ADAL" clId="{0A33AB4C-1695-4766-92EF-AF074C213A89}" dt="2020-11-08T15:21:17.721" v="6643" actId="700"/>
          <ac:spMkLst>
            <pc:docMk/>
            <pc:sldMk cId="1864581986" sldId="372"/>
            <ac:spMk id="5" creationId="{D8AF86F6-AC6B-4361-A049-633182DB61B5}"/>
          </ac:spMkLst>
        </pc:spChg>
        <pc:spChg chg="del">
          <ac:chgData name="김민호" userId="1879605a-c24a-4d3e-92d9-5868054526e5" providerId="ADAL" clId="{0A33AB4C-1695-4766-92EF-AF074C213A89}" dt="2020-11-08T08:36:52.930" v="4118" actId="478"/>
          <ac:spMkLst>
            <pc:docMk/>
            <pc:sldMk cId="1864581986" sldId="372"/>
            <ac:spMk id="61" creationId="{FADF0FF7-5679-436E-B4C9-6D71BF58069D}"/>
          </ac:spMkLst>
        </pc:spChg>
        <pc:picChg chg="del">
          <ac:chgData name="김민호" userId="1879605a-c24a-4d3e-92d9-5868054526e5" providerId="ADAL" clId="{0A33AB4C-1695-4766-92EF-AF074C213A89}" dt="2020-11-08T08:36:51.535" v="4117" actId="478"/>
          <ac:picMkLst>
            <pc:docMk/>
            <pc:sldMk cId="1864581986" sldId="372"/>
            <ac:picMk id="62" creationId="{BDB8C8A7-1CD9-446C-9315-A1961166DFB2}"/>
          </ac:picMkLst>
        </pc:picChg>
      </pc:sldChg>
      <pc:sldChg chg="new del">
        <pc:chgData name="김민호" userId="1879605a-c24a-4d3e-92d9-5868054526e5" providerId="ADAL" clId="{0A33AB4C-1695-4766-92EF-AF074C213A89}" dt="2020-11-08T10:04:44.969" v="4351" actId="47"/>
        <pc:sldMkLst>
          <pc:docMk/>
          <pc:sldMk cId="3337340483" sldId="373"/>
        </pc:sldMkLst>
      </pc:sldChg>
      <pc:sldChg chg="addSp delSp modSp add mod">
        <pc:chgData name="김민호" userId="1879605a-c24a-4d3e-92d9-5868054526e5" providerId="ADAL" clId="{0A33AB4C-1695-4766-92EF-AF074C213A89}" dt="2020-11-08T10:38:38.631" v="4640"/>
        <pc:sldMkLst>
          <pc:docMk/>
          <pc:sldMk cId="4175557409" sldId="373"/>
        </pc:sldMkLst>
        <pc:spChg chg="mod">
          <ac:chgData name="김민호" userId="1879605a-c24a-4d3e-92d9-5868054526e5" providerId="ADAL" clId="{0A33AB4C-1695-4766-92EF-AF074C213A89}" dt="2020-11-08T10:37:09.706" v="4467"/>
          <ac:spMkLst>
            <pc:docMk/>
            <pc:sldMk cId="4175557409" sldId="373"/>
            <ac:spMk id="2" creationId="{00000000-0000-0000-0000-000000000000}"/>
          </ac:spMkLst>
        </pc:spChg>
        <pc:spChg chg="add del mod">
          <ac:chgData name="김민호" userId="1879605a-c24a-4d3e-92d9-5868054526e5" providerId="ADAL" clId="{0A33AB4C-1695-4766-92EF-AF074C213A89}" dt="2020-11-08T10:33:35.588" v="4354"/>
          <ac:spMkLst>
            <pc:docMk/>
            <pc:sldMk cId="4175557409" sldId="373"/>
            <ac:spMk id="5" creationId="{496CACE8-9C34-430F-978C-529E8AE98711}"/>
          </ac:spMkLst>
        </pc:spChg>
        <pc:spChg chg="add del mod">
          <ac:chgData name="김민호" userId="1879605a-c24a-4d3e-92d9-5868054526e5" providerId="ADAL" clId="{0A33AB4C-1695-4766-92EF-AF074C213A89}" dt="2020-11-08T10:33:35.588" v="4354"/>
          <ac:spMkLst>
            <pc:docMk/>
            <pc:sldMk cId="4175557409" sldId="373"/>
            <ac:spMk id="7" creationId="{B587D1BB-2004-431E-A6DF-6CA265010D94}"/>
          </ac:spMkLst>
        </pc:spChg>
        <pc:spChg chg="add del mod">
          <ac:chgData name="김민호" userId="1879605a-c24a-4d3e-92d9-5868054526e5" providerId="ADAL" clId="{0A33AB4C-1695-4766-92EF-AF074C213A89}" dt="2020-11-08T10:33:35.588" v="4354"/>
          <ac:spMkLst>
            <pc:docMk/>
            <pc:sldMk cId="4175557409" sldId="373"/>
            <ac:spMk id="8" creationId="{206F8C56-96B4-49A6-BE91-EB70B9F6AD07}"/>
          </ac:spMkLst>
        </pc:spChg>
        <pc:spChg chg="add del mod">
          <ac:chgData name="김민호" userId="1879605a-c24a-4d3e-92d9-5868054526e5" providerId="ADAL" clId="{0A33AB4C-1695-4766-92EF-AF074C213A89}" dt="2020-11-08T10:38:38.631" v="4640"/>
          <ac:spMkLst>
            <pc:docMk/>
            <pc:sldMk cId="4175557409" sldId="373"/>
            <ac:spMk id="9" creationId="{3FE094EB-0850-48D6-BB84-B497BD1A83ED}"/>
          </ac:spMkLst>
        </pc:spChg>
        <pc:spChg chg="mod">
          <ac:chgData name="김민호" userId="1879605a-c24a-4d3e-92d9-5868054526e5" providerId="ADAL" clId="{0A33AB4C-1695-4766-92EF-AF074C213A89}" dt="2020-11-08T10:37:09.706" v="4467"/>
          <ac:spMkLst>
            <pc:docMk/>
            <pc:sldMk cId="4175557409" sldId="373"/>
            <ac:spMk id="11" creationId="{EDB6D386-D4CD-4F84-8B1C-7E534F137FD4}"/>
          </ac:spMkLst>
        </pc:spChg>
        <pc:spChg chg="add del mod">
          <ac:chgData name="김민호" userId="1879605a-c24a-4d3e-92d9-5868054526e5" providerId="ADAL" clId="{0A33AB4C-1695-4766-92EF-AF074C213A89}" dt="2020-11-08T10:37:09.706" v="4467"/>
          <ac:spMkLst>
            <pc:docMk/>
            <pc:sldMk cId="4175557409" sldId="373"/>
            <ac:spMk id="13" creationId="{AED52604-176F-48AB-A8DD-2B1F886CC5A5}"/>
          </ac:spMkLst>
        </pc:spChg>
        <pc:spChg chg="add del mod">
          <ac:chgData name="김민호" userId="1879605a-c24a-4d3e-92d9-5868054526e5" providerId="ADAL" clId="{0A33AB4C-1695-4766-92EF-AF074C213A89}" dt="2020-11-08T10:37:09.706" v="4467"/>
          <ac:spMkLst>
            <pc:docMk/>
            <pc:sldMk cId="4175557409" sldId="373"/>
            <ac:spMk id="14" creationId="{685ACB52-D35C-4898-8D55-CED6DAD7ABD7}"/>
          </ac:spMkLst>
        </pc:spChg>
        <pc:spChg chg="add del mod">
          <ac:chgData name="김민호" userId="1879605a-c24a-4d3e-92d9-5868054526e5" providerId="ADAL" clId="{0A33AB4C-1695-4766-92EF-AF074C213A89}" dt="2020-11-08T10:37:09.706" v="4467"/>
          <ac:spMkLst>
            <pc:docMk/>
            <pc:sldMk cId="4175557409" sldId="373"/>
            <ac:spMk id="15" creationId="{F81AE2E0-3D3D-43A8-A543-056848E4C532}"/>
          </ac:spMkLst>
        </pc:spChg>
        <pc:picChg chg="del">
          <ac:chgData name="김민호" userId="1879605a-c24a-4d3e-92d9-5868054526e5" providerId="ADAL" clId="{0A33AB4C-1695-4766-92EF-AF074C213A89}" dt="2020-11-08T10:33:28.776" v="4353" actId="478"/>
          <ac:picMkLst>
            <pc:docMk/>
            <pc:sldMk cId="4175557409" sldId="373"/>
            <ac:picMk id="3" creationId="{BCB151BC-52BD-43CD-A636-4F14D241B802}"/>
          </ac:picMkLst>
        </pc:picChg>
        <pc:picChg chg="del">
          <ac:chgData name="김민호" userId="1879605a-c24a-4d3e-92d9-5868054526e5" providerId="ADAL" clId="{0A33AB4C-1695-4766-92EF-AF074C213A89}" dt="2020-11-08T10:33:37.009" v="4355" actId="478"/>
          <ac:picMkLst>
            <pc:docMk/>
            <pc:sldMk cId="4175557409" sldId="373"/>
            <ac:picMk id="6" creationId="{D82BF00C-70DE-4E4D-9B19-06F8F14496C2}"/>
          </ac:picMkLst>
        </pc:picChg>
        <pc:picChg chg="add del mod">
          <ac:chgData name="김민호" userId="1879605a-c24a-4d3e-92d9-5868054526e5" providerId="ADAL" clId="{0A33AB4C-1695-4766-92EF-AF074C213A89}" dt="2020-11-08T10:35:49.364" v="4411"/>
          <ac:picMkLst>
            <pc:docMk/>
            <pc:sldMk cId="4175557409" sldId="373"/>
            <ac:picMk id="10" creationId="{9ED6B8D1-58D2-4E30-B64C-8EFEB04911E5}"/>
          </ac:picMkLst>
        </pc:picChg>
        <pc:picChg chg="add mod">
          <ac:chgData name="김민호" userId="1879605a-c24a-4d3e-92d9-5868054526e5" providerId="ADAL" clId="{0A33AB4C-1695-4766-92EF-AF074C213A89}" dt="2020-11-08T10:37:56.288" v="4535" actId="1076"/>
          <ac:picMkLst>
            <pc:docMk/>
            <pc:sldMk cId="4175557409" sldId="373"/>
            <ac:picMk id="12" creationId="{3742F43C-D5CE-4B07-BF58-9C80CAFAC4A7}"/>
          </ac:picMkLst>
        </pc:picChg>
      </pc:sldChg>
      <pc:sldChg chg="addSp modSp add mod">
        <pc:chgData name="김민호" userId="1879605a-c24a-4d3e-92d9-5868054526e5" providerId="ADAL" clId="{0A33AB4C-1695-4766-92EF-AF074C213A89}" dt="2020-11-08T10:40:24.119" v="4659" actId="1076"/>
        <pc:sldMkLst>
          <pc:docMk/>
          <pc:sldMk cId="1137680809" sldId="374"/>
        </pc:sldMkLst>
        <pc:spChg chg="mod">
          <ac:chgData name="김민호" userId="1879605a-c24a-4d3e-92d9-5868054526e5" providerId="ADAL" clId="{0A33AB4C-1695-4766-92EF-AF074C213A89}" dt="2020-11-08T10:39:40.139" v="4653"/>
          <ac:spMkLst>
            <pc:docMk/>
            <pc:sldMk cId="1137680809" sldId="374"/>
            <ac:spMk id="2" creationId="{00000000-0000-0000-0000-000000000000}"/>
          </ac:spMkLst>
        </pc:spChg>
        <pc:spChg chg="mod">
          <ac:chgData name="김민호" userId="1879605a-c24a-4d3e-92d9-5868054526e5" providerId="ADAL" clId="{0A33AB4C-1695-4766-92EF-AF074C213A89}" dt="2020-11-08T10:39:56.266" v="4656" actId="1076"/>
          <ac:spMkLst>
            <pc:docMk/>
            <pc:sldMk cId="1137680809" sldId="374"/>
            <ac:spMk id="9" creationId="{3FE094EB-0850-48D6-BB84-B497BD1A83ED}"/>
          </ac:spMkLst>
        </pc:spChg>
        <pc:picChg chg="add mod">
          <ac:chgData name="김민호" userId="1879605a-c24a-4d3e-92d9-5868054526e5" providerId="ADAL" clId="{0A33AB4C-1695-4766-92EF-AF074C213A89}" dt="2020-11-08T10:40:24.119" v="4659" actId="1076"/>
          <ac:picMkLst>
            <pc:docMk/>
            <pc:sldMk cId="1137680809" sldId="374"/>
            <ac:picMk id="1026" creationId="{40BE8686-1522-4AC9-A244-F626B978CD09}"/>
          </ac:picMkLst>
        </pc:picChg>
      </pc:sldChg>
      <pc:sldChg chg="addSp delSp modSp add mod">
        <pc:chgData name="김민호" userId="1879605a-c24a-4d3e-92d9-5868054526e5" providerId="ADAL" clId="{0A33AB4C-1695-4766-92EF-AF074C213A89}" dt="2020-11-08T10:47:06.733" v="4750" actId="1076"/>
        <pc:sldMkLst>
          <pc:docMk/>
          <pc:sldMk cId="2240051184" sldId="375"/>
        </pc:sldMkLst>
        <pc:spChg chg="mod">
          <ac:chgData name="김민호" userId="1879605a-c24a-4d3e-92d9-5868054526e5" providerId="ADAL" clId="{0A33AB4C-1695-4766-92EF-AF074C213A89}" dt="2020-11-08T10:44:18.263" v="4681"/>
          <ac:spMkLst>
            <pc:docMk/>
            <pc:sldMk cId="2240051184" sldId="375"/>
            <ac:spMk id="2" creationId="{00000000-0000-0000-0000-000000000000}"/>
          </ac:spMkLst>
        </pc:spChg>
        <pc:spChg chg="add mod">
          <ac:chgData name="김민호" userId="1879605a-c24a-4d3e-92d9-5868054526e5" providerId="ADAL" clId="{0A33AB4C-1695-4766-92EF-AF074C213A89}" dt="2020-11-08T10:47:06.733" v="4750" actId="1076"/>
          <ac:spMkLst>
            <pc:docMk/>
            <pc:sldMk cId="2240051184" sldId="375"/>
            <ac:spMk id="4" creationId="{45907B38-3DCF-483A-95C0-358EA3040A65}"/>
          </ac:spMkLst>
        </pc:spChg>
        <pc:spChg chg="mod">
          <ac:chgData name="김민호" userId="1879605a-c24a-4d3e-92d9-5868054526e5" providerId="ADAL" clId="{0A33AB4C-1695-4766-92EF-AF074C213A89}" dt="2020-11-08T10:46:07.429" v="4741" actId="21"/>
          <ac:spMkLst>
            <pc:docMk/>
            <pc:sldMk cId="2240051184" sldId="375"/>
            <ac:spMk id="9" creationId="{3FE094EB-0850-48D6-BB84-B497BD1A83ED}"/>
          </ac:spMkLst>
        </pc:spChg>
        <pc:picChg chg="add mod">
          <ac:chgData name="김민호" userId="1879605a-c24a-4d3e-92d9-5868054526e5" providerId="ADAL" clId="{0A33AB4C-1695-4766-92EF-AF074C213A89}" dt="2020-11-08T10:46:57.162" v="4748" actId="1076"/>
          <ac:picMkLst>
            <pc:docMk/>
            <pc:sldMk cId="2240051184" sldId="375"/>
            <ac:picMk id="3" creationId="{4712E918-2F32-403D-862D-2B1EEFD02F44}"/>
          </ac:picMkLst>
        </pc:picChg>
        <pc:picChg chg="del">
          <ac:chgData name="김민호" userId="1879605a-c24a-4d3e-92d9-5868054526e5" providerId="ADAL" clId="{0A33AB4C-1695-4766-92EF-AF074C213A89}" dt="2020-11-08T10:44:10.898" v="4661" actId="478"/>
          <ac:picMkLst>
            <pc:docMk/>
            <pc:sldMk cId="2240051184" sldId="375"/>
            <ac:picMk id="1026" creationId="{40BE8686-1522-4AC9-A244-F626B978CD09}"/>
          </ac:picMkLst>
        </pc:picChg>
        <pc:picChg chg="add mod">
          <ac:chgData name="김민호" userId="1879605a-c24a-4d3e-92d9-5868054526e5" providerId="ADAL" clId="{0A33AB4C-1695-4766-92EF-AF074C213A89}" dt="2020-11-08T10:46:54.813" v="4747" actId="1076"/>
          <ac:picMkLst>
            <pc:docMk/>
            <pc:sldMk cId="2240051184" sldId="375"/>
            <ac:picMk id="2050" creationId="{6FCE81BB-9A36-4F74-91BC-CB9126EA059F}"/>
          </ac:picMkLst>
        </pc:picChg>
      </pc:sldChg>
      <pc:sldChg chg="new del">
        <pc:chgData name="김민호" userId="1879605a-c24a-4d3e-92d9-5868054526e5" providerId="ADAL" clId="{0A33AB4C-1695-4766-92EF-AF074C213A89}" dt="2020-11-08T10:47:35.246" v="4752" actId="680"/>
        <pc:sldMkLst>
          <pc:docMk/>
          <pc:sldMk cId="763625901" sldId="376"/>
        </pc:sldMkLst>
      </pc:sldChg>
      <pc:sldChg chg="addSp delSp modSp add mod">
        <pc:chgData name="김민호" userId="1879605a-c24a-4d3e-92d9-5868054526e5" providerId="ADAL" clId="{0A33AB4C-1695-4766-92EF-AF074C213A89}" dt="2020-11-08T10:49:01.834" v="4903" actId="1076"/>
        <pc:sldMkLst>
          <pc:docMk/>
          <pc:sldMk cId="1654206278" sldId="376"/>
        </pc:sldMkLst>
        <pc:spChg chg="mod">
          <ac:chgData name="김민호" userId="1879605a-c24a-4d3e-92d9-5868054526e5" providerId="ADAL" clId="{0A33AB4C-1695-4766-92EF-AF074C213A89}" dt="2020-11-08T10:48:19.488" v="4773" actId="20577"/>
          <ac:spMkLst>
            <pc:docMk/>
            <pc:sldMk cId="1654206278" sldId="376"/>
            <ac:spMk id="2" creationId="{00000000-0000-0000-0000-000000000000}"/>
          </ac:spMkLst>
        </pc:spChg>
        <pc:spChg chg="del">
          <ac:chgData name="김민호" userId="1879605a-c24a-4d3e-92d9-5868054526e5" providerId="ADAL" clId="{0A33AB4C-1695-4766-92EF-AF074C213A89}" dt="2020-11-08T10:47:39.262" v="4756" actId="478"/>
          <ac:spMkLst>
            <pc:docMk/>
            <pc:sldMk cId="1654206278" sldId="376"/>
            <ac:spMk id="4" creationId="{45907B38-3DCF-483A-95C0-358EA3040A65}"/>
          </ac:spMkLst>
        </pc:spChg>
        <pc:spChg chg="mod">
          <ac:chgData name="김민호" userId="1879605a-c24a-4d3e-92d9-5868054526e5" providerId="ADAL" clId="{0A33AB4C-1695-4766-92EF-AF074C213A89}" dt="2020-11-08T10:48:49.745" v="4900"/>
          <ac:spMkLst>
            <pc:docMk/>
            <pc:sldMk cId="1654206278" sldId="376"/>
            <ac:spMk id="9" creationId="{3FE094EB-0850-48D6-BB84-B497BD1A83ED}"/>
          </ac:spMkLst>
        </pc:spChg>
        <pc:picChg chg="del">
          <ac:chgData name="김민호" userId="1879605a-c24a-4d3e-92d9-5868054526e5" providerId="ADAL" clId="{0A33AB4C-1695-4766-92EF-AF074C213A89}" dt="2020-11-08T10:47:38.359" v="4754" actId="478"/>
          <ac:picMkLst>
            <pc:docMk/>
            <pc:sldMk cId="1654206278" sldId="376"/>
            <ac:picMk id="3" creationId="{4712E918-2F32-403D-862D-2B1EEFD02F44}"/>
          </ac:picMkLst>
        </pc:picChg>
        <pc:picChg chg="del">
          <ac:chgData name="김민호" userId="1879605a-c24a-4d3e-92d9-5868054526e5" providerId="ADAL" clId="{0A33AB4C-1695-4766-92EF-AF074C213A89}" dt="2020-11-08T10:47:38.719" v="4755" actId="478"/>
          <ac:picMkLst>
            <pc:docMk/>
            <pc:sldMk cId="1654206278" sldId="376"/>
            <ac:picMk id="2050" creationId="{6FCE81BB-9A36-4F74-91BC-CB9126EA059F}"/>
          </ac:picMkLst>
        </pc:picChg>
        <pc:picChg chg="add mod">
          <ac:chgData name="김민호" userId="1879605a-c24a-4d3e-92d9-5868054526e5" providerId="ADAL" clId="{0A33AB4C-1695-4766-92EF-AF074C213A89}" dt="2020-11-08T10:49:01.834" v="4903" actId="1076"/>
          <ac:picMkLst>
            <pc:docMk/>
            <pc:sldMk cId="1654206278" sldId="376"/>
            <ac:picMk id="4098" creationId="{EC02EAA0-DAA3-46C8-8BF1-4027A5564B2D}"/>
          </ac:picMkLst>
        </pc:picChg>
      </pc:sldChg>
      <pc:sldChg chg="addSp delSp modSp add mod modClrScheme chgLayout">
        <pc:chgData name="김민호" userId="1879605a-c24a-4d3e-92d9-5868054526e5" providerId="ADAL" clId="{0A33AB4C-1695-4766-92EF-AF074C213A89}" dt="2020-11-08T10:50:04.929" v="4936"/>
        <pc:sldMkLst>
          <pc:docMk/>
          <pc:sldMk cId="2911900653" sldId="377"/>
        </pc:sldMkLst>
        <pc:spChg chg="mod ord">
          <ac:chgData name="김민호" userId="1879605a-c24a-4d3e-92d9-5868054526e5" providerId="ADAL" clId="{0A33AB4C-1695-4766-92EF-AF074C213A89}" dt="2020-11-08T10:49:54.856" v="4934" actId="700"/>
          <ac:spMkLst>
            <pc:docMk/>
            <pc:sldMk cId="2911900653" sldId="377"/>
            <ac:spMk id="2" creationId="{00000000-0000-0000-0000-000000000000}"/>
          </ac:spMkLst>
        </pc:spChg>
        <pc:spChg chg="add del mod ord">
          <ac:chgData name="김민호" userId="1879605a-c24a-4d3e-92d9-5868054526e5" providerId="ADAL" clId="{0A33AB4C-1695-4766-92EF-AF074C213A89}" dt="2020-11-08T10:49:54.856" v="4934" actId="700"/>
          <ac:spMkLst>
            <pc:docMk/>
            <pc:sldMk cId="2911900653" sldId="377"/>
            <ac:spMk id="3" creationId="{6EA6DD01-77A3-4E3D-82E3-E670E5AAD33F}"/>
          </ac:spMkLst>
        </pc:spChg>
        <pc:spChg chg="add del mod ord">
          <ac:chgData name="김민호" userId="1879605a-c24a-4d3e-92d9-5868054526e5" providerId="ADAL" clId="{0A33AB4C-1695-4766-92EF-AF074C213A89}" dt="2020-11-08T10:49:54.856" v="4934" actId="700"/>
          <ac:spMkLst>
            <pc:docMk/>
            <pc:sldMk cId="2911900653" sldId="377"/>
            <ac:spMk id="4" creationId="{0EAE5BC9-C63B-4A0B-8B7A-5A1C925FAB5A}"/>
          </ac:spMkLst>
        </pc:spChg>
        <pc:spChg chg="add del mod ord">
          <ac:chgData name="김민호" userId="1879605a-c24a-4d3e-92d9-5868054526e5" providerId="ADAL" clId="{0A33AB4C-1695-4766-92EF-AF074C213A89}" dt="2020-11-08T10:49:54.856" v="4934" actId="700"/>
          <ac:spMkLst>
            <pc:docMk/>
            <pc:sldMk cId="2911900653" sldId="377"/>
            <ac:spMk id="5" creationId="{65924053-5132-4948-8ABF-374414100254}"/>
          </ac:spMkLst>
        </pc:spChg>
        <pc:spChg chg="add del mod ord">
          <ac:chgData name="김민호" userId="1879605a-c24a-4d3e-92d9-5868054526e5" providerId="ADAL" clId="{0A33AB4C-1695-4766-92EF-AF074C213A89}" dt="2020-11-08T10:49:54.856" v="4934" actId="700"/>
          <ac:spMkLst>
            <pc:docMk/>
            <pc:sldMk cId="2911900653" sldId="377"/>
            <ac:spMk id="6" creationId="{A4E005F6-CC4E-4040-B0F8-5694FF959B8D}"/>
          </ac:spMkLst>
        </pc:spChg>
        <pc:spChg chg="add del mod ord">
          <ac:chgData name="김민호" userId="1879605a-c24a-4d3e-92d9-5868054526e5" providerId="ADAL" clId="{0A33AB4C-1695-4766-92EF-AF074C213A89}" dt="2020-11-08T10:50:00.256" v="4935"/>
          <ac:spMkLst>
            <pc:docMk/>
            <pc:sldMk cId="2911900653" sldId="377"/>
            <ac:spMk id="7" creationId="{3E2A978C-3228-43D5-BB24-47C08C3CFBFE}"/>
          </ac:spMkLst>
        </pc:spChg>
        <pc:spChg chg="add del mod ord">
          <ac:chgData name="김민호" userId="1879605a-c24a-4d3e-92d9-5868054526e5" providerId="ADAL" clId="{0A33AB4C-1695-4766-92EF-AF074C213A89}" dt="2020-11-08T10:50:04.929" v="4936"/>
          <ac:spMkLst>
            <pc:docMk/>
            <pc:sldMk cId="2911900653" sldId="377"/>
            <ac:spMk id="8" creationId="{F444D2A0-B431-4FFC-AE5A-31AB04791EBE}"/>
          </ac:spMkLst>
        </pc:spChg>
        <pc:spChg chg="del mod ord">
          <ac:chgData name="김민호" userId="1879605a-c24a-4d3e-92d9-5868054526e5" providerId="ADAL" clId="{0A33AB4C-1695-4766-92EF-AF074C213A89}" dt="2020-11-08T10:49:51.963" v="4933" actId="700"/>
          <ac:spMkLst>
            <pc:docMk/>
            <pc:sldMk cId="2911900653" sldId="377"/>
            <ac:spMk id="9" creationId="{3FE094EB-0850-48D6-BB84-B497BD1A83ED}"/>
          </ac:spMkLst>
        </pc:spChg>
        <pc:spChg chg="mod ord">
          <ac:chgData name="김민호" userId="1879605a-c24a-4d3e-92d9-5868054526e5" providerId="ADAL" clId="{0A33AB4C-1695-4766-92EF-AF074C213A89}" dt="2020-11-08T10:49:54.856" v="4934" actId="700"/>
          <ac:spMkLst>
            <pc:docMk/>
            <pc:sldMk cId="2911900653" sldId="377"/>
            <ac:spMk id="11" creationId="{EDB6D386-D4CD-4F84-8B1C-7E534F137FD4}"/>
          </ac:spMkLst>
        </pc:spChg>
        <pc:picChg chg="add mod">
          <ac:chgData name="김민호" userId="1879605a-c24a-4d3e-92d9-5868054526e5" providerId="ADAL" clId="{0A33AB4C-1695-4766-92EF-AF074C213A89}" dt="2020-11-08T10:50:00.256" v="4935"/>
          <ac:picMkLst>
            <pc:docMk/>
            <pc:sldMk cId="2911900653" sldId="377"/>
            <ac:picMk id="3074" creationId="{19527758-8715-4664-A284-DEE220C99026}"/>
          </ac:picMkLst>
        </pc:picChg>
        <pc:picChg chg="add mod">
          <ac:chgData name="김민호" userId="1879605a-c24a-4d3e-92d9-5868054526e5" providerId="ADAL" clId="{0A33AB4C-1695-4766-92EF-AF074C213A89}" dt="2020-11-08T10:50:04.929" v="4936"/>
          <ac:picMkLst>
            <pc:docMk/>
            <pc:sldMk cId="2911900653" sldId="377"/>
            <ac:picMk id="3076" creationId="{FE23A2F0-7580-4136-B1E5-76E7DAE73A23}"/>
          </ac:picMkLst>
        </pc:picChg>
      </pc:sldChg>
      <pc:sldChg chg="addSp delSp modSp add mod modClrScheme chgLayout">
        <pc:chgData name="김민호" userId="1879605a-c24a-4d3e-92d9-5868054526e5" providerId="ADAL" clId="{0A33AB4C-1695-4766-92EF-AF074C213A89}" dt="2020-11-08T10:52:53.655" v="4956" actId="1076"/>
        <pc:sldMkLst>
          <pc:docMk/>
          <pc:sldMk cId="661645081" sldId="378"/>
        </pc:sldMkLst>
        <pc:spChg chg="del mod ord">
          <ac:chgData name="김민호" userId="1879605a-c24a-4d3e-92d9-5868054526e5" providerId="ADAL" clId="{0A33AB4C-1695-4766-92EF-AF074C213A89}" dt="2020-11-08T10:50:56.026" v="4941" actId="700"/>
          <ac:spMkLst>
            <pc:docMk/>
            <pc:sldMk cId="661645081" sldId="378"/>
            <ac:spMk id="2" creationId="{00000000-0000-0000-0000-000000000000}"/>
          </ac:spMkLst>
        </pc:spChg>
        <pc:spChg chg="add del mod ord">
          <ac:chgData name="김민호" userId="1879605a-c24a-4d3e-92d9-5868054526e5" providerId="ADAL" clId="{0A33AB4C-1695-4766-92EF-AF074C213A89}" dt="2020-11-08T10:50:56.026" v="4941" actId="700"/>
          <ac:spMkLst>
            <pc:docMk/>
            <pc:sldMk cId="661645081" sldId="378"/>
            <ac:spMk id="3" creationId="{62EADE63-0DC2-453F-9A1C-C6A1707673AA}"/>
          </ac:spMkLst>
        </pc:spChg>
        <pc:spChg chg="add del mod">
          <ac:chgData name="김민호" userId="1879605a-c24a-4d3e-92d9-5868054526e5" providerId="ADAL" clId="{0A33AB4C-1695-4766-92EF-AF074C213A89}" dt="2020-11-08T10:50:56.026" v="4941" actId="700"/>
          <ac:spMkLst>
            <pc:docMk/>
            <pc:sldMk cId="661645081" sldId="378"/>
            <ac:spMk id="4" creationId="{F10A8D00-2DEC-4F61-A595-6AC7C0D7BF07}"/>
          </ac:spMkLst>
        </pc:spChg>
        <pc:spChg chg="add mod ord">
          <ac:chgData name="김민호" userId="1879605a-c24a-4d3e-92d9-5868054526e5" providerId="ADAL" clId="{0A33AB4C-1695-4766-92EF-AF074C213A89}" dt="2020-11-08T10:51:10.084" v="4945"/>
          <ac:spMkLst>
            <pc:docMk/>
            <pc:sldMk cId="661645081" sldId="378"/>
            <ac:spMk id="5" creationId="{E5B08D79-2B39-41A0-A022-4B7DDF2A90F4}"/>
          </ac:spMkLst>
        </pc:spChg>
        <pc:spChg chg="add del mod ord">
          <ac:chgData name="김민호" userId="1879605a-c24a-4d3e-92d9-5868054526e5" providerId="ADAL" clId="{0A33AB4C-1695-4766-92EF-AF074C213A89}" dt="2020-11-08T10:52:15.604" v="4946"/>
          <ac:spMkLst>
            <pc:docMk/>
            <pc:sldMk cId="661645081" sldId="378"/>
            <ac:spMk id="6" creationId="{C71EDF23-696C-44E5-A111-8917526F98B9}"/>
          </ac:spMkLst>
        </pc:spChg>
        <pc:spChg chg="mod ord">
          <ac:chgData name="김민호" userId="1879605a-c24a-4d3e-92d9-5868054526e5" providerId="ADAL" clId="{0A33AB4C-1695-4766-92EF-AF074C213A89}" dt="2020-11-08T10:50:56.026" v="4941" actId="700"/>
          <ac:spMkLst>
            <pc:docMk/>
            <pc:sldMk cId="661645081" sldId="378"/>
            <ac:spMk id="11" creationId="{EDB6D386-D4CD-4F84-8B1C-7E534F137FD4}"/>
          </ac:spMkLst>
        </pc:spChg>
        <pc:picChg chg="add mod">
          <ac:chgData name="김민호" userId="1879605a-c24a-4d3e-92d9-5868054526e5" providerId="ADAL" clId="{0A33AB4C-1695-4766-92EF-AF074C213A89}" dt="2020-11-08T10:52:51.973" v="4955" actId="1076"/>
          <ac:picMkLst>
            <pc:docMk/>
            <pc:sldMk cId="661645081" sldId="378"/>
            <ac:picMk id="7" creationId="{118F7756-DC42-49BE-97B1-C106F16B8720}"/>
          </ac:picMkLst>
        </pc:picChg>
        <pc:picChg chg="del">
          <ac:chgData name="김민호" userId="1879605a-c24a-4d3e-92d9-5868054526e5" providerId="ADAL" clId="{0A33AB4C-1695-4766-92EF-AF074C213A89}" dt="2020-11-08T10:50:52.704" v="4939" actId="478"/>
          <ac:picMkLst>
            <pc:docMk/>
            <pc:sldMk cId="661645081" sldId="378"/>
            <ac:picMk id="3074" creationId="{19527758-8715-4664-A284-DEE220C99026}"/>
          </ac:picMkLst>
        </pc:picChg>
        <pc:picChg chg="del">
          <ac:chgData name="김민호" userId="1879605a-c24a-4d3e-92d9-5868054526e5" providerId="ADAL" clId="{0A33AB4C-1695-4766-92EF-AF074C213A89}" dt="2020-11-08T10:50:53.120" v="4940" actId="478"/>
          <ac:picMkLst>
            <pc:docMk/>
            <pc:sldMk cId="661645081" sldId="378"/>
            <ac:picMk id="3076" creationId="{FE23A2F0-7580-4136-B1E5-76E7DAE73A23}"/>
          </ac:picMkLst>
        </pc:picChg>
        <pc:picChg chg="add mod">
          <ac:chgData name="김민호" userId="1879605a-c24a-4d3e-92d9-5868054526e5" providerId="ADAL" clId="{0A33AB4C-1695-4766-92EF-AF074C213A89}" dt="2020-11-08T10:52:53.655" v="4956" actId="1076"/>
          <ac:picMkLst>
            <pc:docMk/>
            <pc:sldMk cId="661645081" sldId="378"/>
            <ac:picMk id="6146" creationId="{C47B24AF-C2A2-4E64-860B-7DD06155ADC4}"/>
          </ac:picMkLst>
        </pc:picChg>
      </pc:sldChg>
      <pc:sldChg chg="addSp modSp add mod">
        <pc:chgData name="김민호" userId="1879605a-c24a-4d3e-92d9-5868054526e5" providerId="ADAL" clId="{0A33AB4C-1695-4766-92EF-AF074C213A89}" dt="2020-11-08T10:56:14.520" v="5108" actId="1076"/>
        <pc:sldMkLst>
          <pc:docMk/>
          <pc:sldMk cId="1243793482" sldId="379"/>
        </pc:sldMkLst>
        <pc:spChg chg="mod">
          <ac:chgData name="김민호" userId="1879605a-c24a-4d3e-92d9-5868054526e5" providerId="ADAL" clId="{0A33AB4C-1695-4766-92EF-AF074C213A89}" dt="2020-11-08T10:53:55.780" v="5024"/>
          <ac:spMkLst>
            <pc:docMk/>
            <pc:sldMk cId="1243793482" sldId="379"/>
            <ac:spMk id="5" creationId="{E5B08D79-2B39-41A0-A022-4B7DDF2A90F4}"/>
          </ac:spMkLst>
        </pc:spChg>
        <pc:spChg chg="mod">
          <ac:chgData name="김민호" userId="1879605a-c24a-4d3e-92d9-5868054526e5" providerId="ADAL" clId="{0A33AB4C-1695-4766-92EF-AF074C213A89}" dt="2020-11-08T10:54:49.680" v="5105" actId="1076"/>
          <ac:spMkLst>
            <pc:docMk/>
            <pc:sldMk cId="1243793482" sldId="379"/>
            <ac:spMk id="6" creationId="{C71EDF23-696C-44E5-A111-8917526F98B9}"/>
          </ac:spMkLst>
        </pc:spChg>
        <pc:picChg chg="add mod">
          <ac:chgData name="김민호" userId="1879605a-c24a-4d3e-92d9-5868054526e5" providerId="ADAL" clId="{0A33AB4C-1695-4766-92EF-AF074C213A89}" dt="2020-11-08T10:54:58.108" v="5107" actId="1076"/>
          <ac:picMkLst>
            <pc:docMk/>
            <pc:sldMk cId="1243793482" sldId="379"/>
            <ac:picMk id="2" creationId="{C6F39DDB-8C95-4262-A8FB-2E7FFA6417EA}"/>
          </ac:picMkLst>
        </pc:picChg>
        <pc:picChg chg="add mod">
          <ac:chgData name="김민호" userId="1879605a-c24a-4d3e-92d9-5868054526e5" providerId="ADAL" clId="{0A33AB4C-1695-4766-92EF-AF074C213A89}" dt="2020-11-08T10:56:14.520" v="5108" actId="1076"/>
          <ac:picMkLst>
            <pc:docMk/>
            <pc:sldMk cId="1243793482" sldId="379"/>
            <ac:picMk id="5122" creationId="{7A0F9DBB-7D05-44AB-8C1B-87F1E5A57779}"/>
          </ac:picMkLst>
        </pc:picChg>
      </pc:sldChg>
      <pc:sldChg chg="addSp modSp add mod">
        <pc:chgData name="김민호" userId="1879605a-c24a-4d3e-92d9-5868054526e5" providerId="ADAL" clId="{0A33AB4C-1695-4766-92EF-AF074C213A89}" dt="2020-11-08T12:38:05.554" v="5622" actId="1076"/>
        <pc:sldMkLst>
          <pc:docMk/>
          <pc:sldMk cId="1338210916" sldId="380"/>
        </pc:sldMkLst>
        <pc:spChg chg="mod">
          <ac:chgData name="김민호" userId="1879605a-c24a-4d3e-92d9-5868054526e5" providerId="ADAL" clId="{0A33AB4C-1695-4766-92EF-AF074C213A89}" dt="2020-11-08T10:57:20.654" v="5125" actId="20577"/>
          <ac:spMkLst>
            <pc:docMk/>
            <pc:sldMk cId="1338210916" sldId="380"/>
            <ac:spMk id="5" creationId="{E5B08D79-2B39-41A0-A022-4B7DDF2A90F4}"/>
          </ac:spMkLst>
        </pc:spChg>
        <pc:spChg chg="mod">
          <ac:chgData name="김민호" userId="1879605a-c24a-4d3e-92d9-5868054526e5" providerId="ADAL" clId="{0A33AB4C-1695-4766-92EF-AF074C213A89}" dt="2020-11-08T10:59:57.622" v="5361"/>
          <ac:spMkLst>
            <pc:docMk/>
            <pc:sldMk cId="1338210916" sldId="380"/>
            <ac:spMk id="6" creationId="{C71EDF23-696C-44E5-A111-8917526F98B9}"/>
          </ac:spMkLst>
        </pc:spChg>
        <pc:picChg chg="add mod modCrop">
          <ac:chgData name="김민호" userId="1879605a-c24a-4d3e-92d9-5868054526e5" providerId="ADAL" clId="{0A33AB4C-1695-4766-92EF-AF074C213A89}" dt="2020-11-08T12:38:05.554" v="5622" actId="1076"/>
          <ac:picMkLst>
            <pc:docMk/>
            <pc:sldMk cId="1338210916" sldId="380"/>
            <ac:picMk id="2" creationId="{5217DFDF-4518-4081-8D03-17A4910189BB}"/>
          </ac:picMkLst>
        </pc:picChg>
        <pc:picChg chg="add mod">
          <ac:chgData name="김민호" userId="1879605a-c24a-4d3e-92d9-5868054526e5" providerId="ADAL" clId="{0A33AB4C-1695-4766-92EF-AF074C213A89}" dt="2020-11-08T12:38:01.527" v="5621" actId="1076"/>
          <ac:picMkLst>
            <pc:docMk/>
            <pc:sldMk cId="1338210916" sldId="380"/>
            <ac:picMk id="3" creationId="{174C0854-810B-4F8D-B612-1E584F2421C8}"/>
          </ac:picMkLst>
        </pc:picChg>
      </pc:sldChg>
      <pc:sldChg chg="addSp delSp modSp add mod">
        <pc:chgData name="김민호" userId="1879605a-c24a-4d3e-92d9-5868054526e5" providerId="ADAL" clId="{0A33AB4C-1695-4766-92EF-AF074C213A89}" dt="2020-11-08T11:01:18.394" v="5445"/>
        <pc:sldMkLst>
          <pc:docMk/>
          <pc:sldMk cId="1486788468" sldId="381"/>
        </pc:sldMkLst>
        <pc:spChg chg="mod">
          <ac:chgData name="김민호" userId="1879605a-c24a-4d3e-92d9-5868054526e5" providerId="ADAL" clId="{0A33AB4C-1695-4766-92EF-AF074C213A89}" dt="2020-11-08T11:01:15.995" v="5444"/>
          <ac:spMkLst>
            <pc:docMk/>
            <pc:sldMk cId="1486788468" sldId="381"/>
            <ac:spMk id="5" creationId="{E5B08D79-2B39-41A0-A022-4B7DDF2A90F4}"/>
          </ac:spMkLst>
        </pc:spChg>
        <pc:spChg chg="del">
          <ac:chgData name="김민호" userId="1879605a-c24a-4d3e-92d9-5868054526e5" providerId="ADAL" clId="{0A33AB4C-1695-4766-92EF-AF074C213A89}" dt="2020-11-08T11:01:18.394" v="5445"/>
          <ac:spMkLst>
            <pc:docMk/>
            <pc:sldMk cId="1486788468" sldId="381"/>
            <ac:spMk id="6" creationId="{C71EDF23-696C-44E5-A111-8917526F98B9}"/>
          </ac:spMkLst>
        </pc:spChg>
        <pc:picChg chg="add mod">
          <ac:chgData name="김민호" userId="1879605a-c24a-4d3e-92d9-5868054526e5" providerId="ADAL" clId="{0A33AB4C-1695-4766-92EF-AF074C213A89}" dt="2020-11-08T11:01:18.394" v="5445"/>
          <ac:picMkLst>
            <pc:docMk/>
            <pc:sldMk cId="1486788468" sldId="381"/>
            <ac:picMk id="9218" creationId="{39E3766B-0182-400B-955A-3D377EEBEBB5}"/>
          </ac:picMkLst>
        </pc:picChg>
      </pc:sldChg>
      <pc:sldChg chg="addSp delSp modSp add mod modClrScheme chgLayout">
        <pc:chgData name="김민호" userId="1879605a-c24a-4d3e-92d9-5868054526e5" providerId="ADAL" clId="{0A33AB4C-1695-4766-92EF-AF074C213A89}" dt="2020-11-08T11:02:23.781" v="5496"/>
        <pc:sldMkLst>
          <pc:docMk/>
          <pc:sldMk cId="597552411" sldId="382"/>
        </pc:sldMkLst>
        <pc:spChg chg="add del mod ord">
          <ac:chgData name="김민호" userId="1879605a-c24a-4d3e-92d9-5868054526e5" providerId="ADAL" clId="{0A33AB4C-1695-4766-92EF-AF074C213A89}" dt="2020-11-08T11:02:18.620" v="5495"/>
          <ac:spMkLst>
            <pc:docMk/>
            <pc:sldMk cId="597552411" sldId="382"/>
            <ac:spMk id="2" creationId="{37BA31BA-58BF-4CAE-817C-82550F0F7C0E}"/>
          </ac:spMkLst>
        </pc:spChg>
        <pc:spChg chg="add del mod ord">
          <ac:chgData name="김민호" userId="1879605a-c24a-4d3e-92d9-5868054526e5" providerId="ADAL" clId="{0A33AB4C-1695-4766-92EF-AF074C213A89}" dt="2020-11-08T11:02:23.781" v="5496"/>
          <ac:spMkLst>
            <pc:docMk/>
            <pc:sldMk cId="597552411" sldId="382"/>
            <ac:spMk id="3" creationId="{2F3772C6-83F9-4280-9C00-9BD83A8F10B2}"/>
          </ac:spMkLst>
        </pc:spChg>
        <pc:spChg chg="mod ord">
          <ac:chgData name="김민호" userId="1879605a-c24a-4d3e-92d9-5868054526e5" providerId="ADAL" clId="{0A33AB4C-1695-4766-92EF-AF074C213A89}" dt="2020-11-08T11:02:14.137" v="5494" actId="700"/>
          <ac:spMkLst>
            <pc:docMk/>
            <pc:sldMk cId="597552411" sldId="382"/>
            <ac:spMk id="5" creationId="{E5B08D79-2B39-41A0-A022-4B7DDF2A90F4}"/>
          </ac:spMkLst>
        </pc:spChg>
        <pc:spChg chg="del mod ord">
          <ac:chgData name="김민호" userId="1879605a-c24a-4d3e-92d9-5868054526e5" providerId="ADAL" clId="{0A33AB4C-1695-4766-92EF-AF074C213A89}" dt="2020-11-08T11:02:14.137" v="5494" actId="700"/>
          <ac:spMkLst>
            <pc:docMk/>
            <pc:sldMk cId="597552411" sldId="382"/>
            <ac:spMk id="6" creationId="{C71EDF23-696C-44E5-A111-8917526F98B9}"/>
          </ac:spMkLst>
        </pc:spChg>
        <pc:spChg chg="mod ord">
          <ac:chgData name="김민호" userId="1879605a-c24a-4d3e-92d9-5868054526e5" providerId="ADAL" clId="{0A33AB4C-1695-4766-92EF-AF074C213A89}" dt="2020-11-08T11:02:14.137" v="5494" actId="700"/>
          <ac:spMkLst>
            <pc:docMk/>
            <pc:sldMk cId="597552411" sldId="382"/>
            <ac:spMk id="11" creationId="{EDB6D386-D4CD-4F84-8B1C-7E534F137FD4}"/>
          </ac:spMkLst>
        </pc:spChg>
        <pc:picChg chg="add mod">
          <ac:chgData name="김민호" userId="1879605a-c24a-4d3e-92d9-5868054526e5" providerId="ADAL" clId="{0A33AB4C-1695-4766-92EF-AF074C213A89}" dt="2020-11-08T11:02:18.620" v="5495"/>
          <ac:picMkLst>
            <pc:docMk/>
            <pc:sldMk cId="597552411" sldId="382"/>
            <ac:picMk id="8194" creationId="{54E9890A-F13D-43C5-9947-488F0B8448BA}"/>
          </ac:picMkLst>
        </pc:picChg>
        <pc:picChg chg="add mod">
          <ac:chgData name="김민호" userId="1879605a-c24a-4d3e-92d9-5868054526e5" providerId="ADAL" clId="{0A33AB4C-1695-4766-92EF-AF074C213A89}" dt="2020-11-08T11:02:23.781" v="5496"/>
          <ac:picMkLst>
            <pc:docMk/>
            <pc:sldMk cId="597552411" sldId="382"/>
            <ac:picMk id="8196" creationId="{7D6EE344-154F-4C48-8C48-8922C45CA4D4}"/>
          </ac:picMkLst>
        </pc:picChg>
      </pc:sldChg>
      <pc:sldChg chg="addSp delSp modSp add mod ord">
        <pc:chgData name="김민호" userId="1879605a-c24a-4d3e-92d9-5868054526e5" providerId="ADAL" clId="{0A33AB4C-1695-4766-92EF-AF074C213A89}" dt="2020-11-08T12:38:35.740" v="5628" actId="1076"/>
        <pc:sldMkLst>
          <pc:docMk/>
          <pc:sldMk cId="3737553030" sldId="383"/>
        </pc:sldMkLst>
        <pc:spChg chg="add mod">
          <ac:chgData name="김민호" userId="1879605a-c24a-4d3e-92d9-5868054526e5" providerId="ADAL" clId="{0A33AB4C-1695-4766-92EF-AF074C213A89}" dt="2020-11-08T12:24:24.567" v="5610" actId="1076"/>
          <ac:spMkLst>
            <pc:docMk/>
            <pc:sldMk cId="3737553030" sldId="383"/>
            <ac:spMk id="2" creationId="{B960CDED-0EAF-49DD-82B9-753B7D287D4A}"/>
          </ac:spMkLst>
        </pc:spChg>
        <pc:spChg chg="mod">
          <ac:chgData name="김민호" userId="1879605a-c24a-4d3e-92d9-5868054526e5" providerId="ADAL" clId="{0A33AB4C-1695-4766-92EF-AF074C213A89}" dt="2020-11-08T11:02:54.127" v="5515" actId="20577"/>
          <ac:spMkLst>
            <pc:docMk/>
            <pc:sldMk cId="3737553030" sldId="383"/>
            <ac:spMk id="5" creationId="{E5B08D79-2B39-41A0-A022-4B7DDF2A90F4}"/>
          </ac:spMkLst>
        </pc:spChg>
        <pc:picChg chg="add del mod">
          <ac:chgData name="김민호" userId="1879605a-c24a-4d3e-92d9-5868054526e5" providerId="ADAL" clId="{0A33AB4C-1695-4766-92EF-AF074C213A89}" dt="2020-11-08T12:38:27.820" v="5623" actId="478"/>
          <ac:picMkLst>
            <pc:docMk/>
            <pc:sldMk cId="3737553030" sldId="383"/>
            <ac:picMk id="3" creationId="{6D796B2D-5FDF-4B4D-BB05-490B3F1EB4AB}"/>
          </ac:picMkLst>
        </pc:picChg>
        <pc:picChg chg="add mod">
          <ac:chgData name="김민호" userId="1879605a-c24a-4d3e-92d9-5868054526e5" providerId="ADAL" clId="{0A33AB4C-1695-4766-92EF-AF074C213A89}" dt="2020-11-08T12:38:33.733" v="5627" actId="1076"/>
          <ac:picMkLst>
            <pc:docMk/>
            <pc:sldMk cId="3737553030" sldId="383"/>
            <ac:picMk id="4" creationId="{6BCAFB21-CC90-4F10-9123-E92209933314}"/>
          </ac:picMkLst>
        </pc:picChg>
        <pc:picChg chg="del">
          <ac:chgData name="김민호" userId="1879605a-c24a-4d3e-92d9-5868054526e5" providerId="ADAL" clId="{0A33AB4C-1695-4766-92EF-AF074C213A89}" dt="2020-11-08T11:02:45.525" v="5500" actId="478"/>
          <ac:picMkLst>
            <pc:docMk/>
            <pc:sldMk cId="3737553030" sldId="383"/>
            <ac:picMk id="9218" creationId="{39E3766B-0182-400B-955A-3D377EEBEBB5}"/>
          </ac:picMkLst>
        </pc:picChg>
        <pc:picChg chg="add mod">
          <ac:chgData name="김민호" userId="1879605a-c24a-4d3e-92d9-5868054526e5" providerId="ADAL" clId="{0A33AB4C-1695-4766-92EF-AF074C213A89}" dt="2020-11-08T12:38:35.740" v="5628" actId="1076"/>
          <ac:picMkLst>
            <pc:docMk/>
            <pc:sldMk cId="3737553030" sldId="383"/>
            <ac:picMk id="10242" creationId="{B32DEB70-BAD1-42B8-8ABF-EE60D1C3E72D}"/>
          </ac:picMkLst>
        </pc:picChg>
      </pc:sldChg>
      <pc:sldChg chg="new del">
        <pc:chgData name="김민호" userId="1879605a-c24a-4d3e-92d9-5868054526e5" providerId="ADAL" clId="{0A33AB4C-1695-4766-92EF-AF074C213A89}" dt="2020-11-08T12:38:53.090" v="5630" actId="680"/>
        <pc:sldMkLst>
          <pc:docMk/>
          <pc:sldMk cId="3850293110" sldId="384"/>
        </pc:sldMkLst>
      </pc:sldChg>
      <pc:sldChg chg="addSp delSp modSp add mod modClrScheme chgLayout">
        <pc:chgData name="김민호" userId="1879605a-c24a-4d3e-92d9-5868054526e5" providerId="ADAL" clId="{0A33AB4C-1695-4766-92EF-AF074C213A89}" dt="2020-11-08T12:39:17.005" v="5658"/>
        <pc:sldMkLst>
          <pc:docMk/>
          <pc:sldMk cId="3941247689" sldId="384"/>
        </pc:sldMkLst>
        <pc:spChg chg="del mod ord">
          <ac:chgData name="김민호" userId="1879605a-c24a-4d3e-92d9-5868054526e5" providerId="ADAL" clId="{0A33AB4C-1695-4766-92EF-AF074C213A89}" dt="2020-11-08T12:39:08.955" v="5656" actId="700"/>
          <ac:spMkLst>
            <pc:docMk/>
            <pc:sldMk cId="3941247689" sldId="384"/>
            <ac:spMk id="2" creationId="{B960CDED-0EAF-49DD-82B9-753B7D287D4A}"/>
          </ac:spMkLst>
        </pc:spChg>
        <pc:spChg chg="add del mod ord">
          <ac:chgData name="김민호" userId="1879605a-c24a-4d3e-92d9-5868054526e5" providerId="ADAL" clId="{0A33AB4C-1695-4766-92EF-AF074C213A89}" dt="2020-11-08T12:39:11.183" v="5657"/>
          <ac:spMkLst>
            <pc:docMk/>
            <pc:sldMk cId="3941247689" sldId="384"/>
            <ac:spMk id="3" creationId="{37256501-9CD2-419E-81D9-6080292D1972}"/>
          </ac:spMkLst>
        </pc:spChg>
        <pc:spChg chg="mod ord">
          <ac:chgData name="김민호" userId="1879605a-c24a-4d3e-92d9-5868054526e5" providerId="ADAL" clId="{0A33AB4C-1695-4766-92EF-AF074C213A89}" dt="2020-11-08T12:39:08.955" v="5656" actId="700"/>
          <ac:spMkLst>
            <pc:docMk/>
            <pc:sldMk cId="3941247689" sldId="384"/>
            <ac:spMk id="5" creationId="{E5B08D79-2B39-41A0-A022-4B7DDF2A90F4}"/>
          </ac:spMkLst>
        </pc:spChg>
        <pc:spChg chg="add del mod ord">
          <ac:chgData name="김민호" userId="1879605a-c24a-4d3e-92d9-5868054526e5" providerId="ADAL" clId="{0A33AB4C-1695-4766-92EF-AF074C213A89}" dt="2020-11-08T12:39:17.005" v="5658"/>
          <ac:spMkLst>
            <pc:docMk/>
            <pc:sldMk cId="3941247689" sldId="384"/>
            <ac:spMk id="6" creationId="{328073B8-1B56-450B-B94E-7C2B9566ED00}"/>
          </ac:spMkLst>
        </pc:spChg>
        <pc:spChg chg="mod ord">
          <ac:chgData name="김민호" userId="1879605a-c24a-4d3e-92d9-5868054526e5" providerId="ADAL" clId="{0A33AB4C-1695-4766-92EF-AF074C213A89}" dt="2020-11-08T12:39:08.955" v="5656" actId="700"/>
          <ac:spMkLst>
            <pc:docMk/>
            <pc:sldMk cId="3941247689" sldId="384"/>
            <ac:spMk id="11" creationId="{EDB6D386-D4CD-4F84-8B1C-7E534F137FD4}"/>
          </ac:spMkLst>
        </pc:spChg>
        <pc:picChg chg="del">
          <ac:chgData name="김민호" userId="1879605a-c24a-4d3e-92d9-5868054526e5" providerId="ADAL" clId="{0A33AB4C-1695-4766-92EF-AF074C213A89}" dt="2020-11-08T12:39:04.699" v="5654" actId="478"/>
          <ac:picMkLst>
            <pc:docMk/>
            <pc:sldMk cId="3941247689" sldId="384"/>
            <ac:picMk id="4" creationId="{6BCAFB21-CC90-4F10-9123-E92209933314}"/>
          </ac:picMkLst>
        </pc:picChg>
        <pc:picChg chg="del">
          <ac:chgData name="김민호" userId="1879605a-c24a-4d3e-92d9-5868054526e5" providerId="ADAL" clId="{0A33AB4C-1695-4766-92EF-AF074C213A89}" dt="2020-11-08T12:39:04.114" v="5653" actId="478"/>
          <ac:picMkLst>
            <pc:docMk/>
            <pc:sldMk cId="3941247689" sldId="384"/>
            <ac:picMk id="10242" creationId="{B32DEB70-BAD1-42B8-8ABF-EE60D1C3E72D}"/>
          </ac:picMkLst>
        </pc:picChg>
        <pc:picChg chg="add mod">
          <ac:chgData name="김민호" userId="1879605a-c24a-4d3e-92d9-5868054526e5" providerId="ADAL" clId="{0A33AB4C-1695-4766-92EF-AF074C213A89}" dt="2020-11-08T12:39:11.183" v="5657"/>
          <ac:picMkLst>
            <pc:docMk/>
            <pc:sldMk cId="3941247689" sldId="384"/>
            <ac:picMk id="11266" creationId="{42FD360C-8E5C-47AA-86CD-7638F095DFE8}"/>
          </ac:picMkLst>
        </pc:picChg>
        <pc:picChg chg="add mod">
          <ac:chgData name="김민호" userId="1879605a-c24a-4d3e-92d9-5868054526e5" providerId="ADAL" clId="{0A33AB4C-1695-4766-92EF-AF074C213A89}" dt="2020-11-08T12:39:17.005" v="5658"/>
          <ac:picMkLst>
            <pc:docMk/>
            <pc:sldMk cId="3941247689" sldId="384"/>
            <ac:picMk id="11268" creationId="{921DDEA2-09B7-4495-8B61-C88574B204E8}"/>
          </ac:picMkLst>
        </pc:picChg>
      </pc:sldChg>
      <pc:sldChg chg="add">
        <pc:chgData name="김민호" userId="1879605a-c24a-4d3e-92d9-5868054526e5" providerId="ADAL" clId="{0A33AB4C-1695-4766-92EF-AF074C213A89}" dt="2020-11-08T12:42:17.210" v="5659"/>
        <pc:sldMkLst>
          <pc:docMk/>
          <pc:sldMk cId="2286428377" sldId="385"/>
        </pc:sldMkLst>
      </pc:sldChg>
      <pc:sldChg chg="addSp delSp modSp add del mod ord modClrScheme chgLayout">
        <pc:chgData name="김민호" userId="1879605a-c24a-4d3e-92d9-5868054526e5" providerId="ADAL" clId="{0A33AB4C-1695-4766-92EF-AF074C213A89}" dt="2020-11-08T13:31:00.402" v="5767" actId="47"/>
        <pc:sldMkLst>
          <pc:docMk/>
          <pc:sldMk cId="142557389" sldId="386"/>
        </pc:sldMkLst>
        <pc:spChg chg="add del mod ord">
          <ac:chgData name="김민호" userId="1879605a-c24a-4d3e-92d9-5868054526e5" providerId="ADAL" clId="{0A33AB4C-1695-4766-92EF-AF074C213A89}" dt="2020-11-08T12:42:58.760" v="5666" actId="700"/>
          <ac:spMkLst>
            <pc:docMk/>
            <pc:sldMk cId="142557389" sldId="386"/>
            <ac:spMk id="2" creationId="{C16CAD97-B08E-463C-B973-E8E7BCC7F3F7}"/>
          </ac:spMkLst>
        </pc:spChg>
        <pc:spChg chg="add del mod">
          <ac:chgData name="김민호" userId="1879605a-c24a-4d3e-92d9-5868054526e5" providerId="ADAL" clId="{0A33AB4C-1695-4766-92EF-AF074C213A89}" dt="2020-11-08T12:42:58.760" v="5666" actId="700"/>
          <ac:spMkLst>
            <pc:docMk/>
            <pc:sldMk cId="142557389" sldId="386"/>
            <ac:spMk id="3" creationId="{94477FDD-1670-4647-B32E-2F517ECDABB3}"/>
          </ac:spMkLst>
        </pc:spChg>
        <pc:spChg chg="add mod ord">
          <ac:chgData name="김민호" userId="1879605a-c24a-4d3e-92d9-5868054526e5" providerId="ADAL" clId="{0A33AB4C-1695-4766-92EF-AF074C213A89}" dt="2020-11-08T12:51:21.403" v="5764"/>
          <ac:spMkLst>
            <pc:docMk/>
            <pc:sldMk cId="142557389" sldId="386"/>
            <ac:spMk id="4" creationId="{7758194F-FA54-4E4C-A204-94CD3FF373D3}"/>
          </ac:spMkLst>
        </pc:spChg>
        <pc:spChg chg="del mod ord">
          <ac:chgData name="김민호" userId="1879605a-c24a-4d3e-92d9-5868054526e5" providerId="ADAL" clId="{0A33AB4C-1695-4766-92EF-AF074C213A89}" dt="2020-11-08T12:42:58.760" v="5666" actId="700"/>
          <ac:spMkLst>
            <pc:docMk/>
            <pc:sldMk cId="142557389" sldId="386"/>
            <ac:spMk id="5" creationId="{E5B08D79-2B39-41A0-A022-4B7DDF2A90F4}"/>
          </ac:spMkLst>
        </pc:spChg>
        <pc:spChg chg="add mod ord">
          <ac:chgData name="김민호" userId="1879605a-c24a-4d3e-92d9-5868054526e5" providerId="ADAL" clId="{0A33AB4C-1695-4766-92EF-AF074C213A89}" dt="2020-11-08T12:42:58.760" v="5666" actId="700"/>
          <ac:spMkLst>
            <pc:docMk/>
            <pc:sldMk cId="142557389" sldId="386"/>
            <ac:spMk id="6" creationId="{CC449637-A602-43C0-BFF0-ADBC468399C0}"/>
          </ac:spMkLst>
        </pc:spChg>
        <pc:spChg chg="mod ord">
          <ac:chgData name="김민호" userId="1879605a-c24a-4d3e-92d9-5868054526e5" providerId="ADAL" clId="{0A33AB4C-1695-4766-92EF-AF074C213A89}" dt="2020-11-08T12:42:58.760" v="5666" actId="700"/>
          <ac:spMkLst>
            <pc:docMk/>
            <pc:sldMk cId="142557389" sldId="386"/>
            <ac:spMk id="11" creationId="{EDB6D386-D4CD-4F84-8B1C-7E534F137FD4}"/>
          </ac:spMkLst>
        </pc:spChg>
        <pc:picChg chg="del">
          <ac:chgData name="김민호" userId="1879605a-c24a-4d3e-92d9-5868054526e5" providerId="ADAL" clId="{0A33AB4C-1695-4766-92EF-AF074C213A89}" dt="2020-11-08T12:42:55.165" v="5664" actId="478"/>
          <ac:picMkLst>
            <pc:docMk/>
            <pc:sldMk cId="142557389" sldId="386"/>
            <ac:picMk id="11266" creationId="{42FD360C-8E5C-47AA-86CD-7638F095DFE8}"/>
          </ac:picMkLst>
        </pc:picChg>
        <pc:picChg chg="del">
          <ac:chgData name="김민호" userId="1879605a-c24a-4d3e-92d9-5868054526e5" providerId="ADAL" clId="{0A33AB4C-1695-4766-92EF-AF074C213A89}" dt="2020-11-08T12:42:55.531" v="5665" actId="478"/>
          <ac:picMkLst>
            <pc:docMk/>
            <pc:sldMk cId="142557389" sldId="386"/>
            <ac:picMk id="11268" creationId="{921DDEA2-09B7-4495-8B61-C88574B204E8}"/>
          </ac:picMkLst>
        </pc:picChg>
      </pc:sldChg>
      <pc:sldChg chg="new del">
        <pc:chgData name="김민호" userId="1879605a-c24a-4d3e-92d9-5868054526e5" providerId="ADAL" clId="{0A33AB4C-1695-4766-92EF-AF074C213A89}" dt="2020-11-08T12:42:48.864" v="5661" actId="680"/>
        <pc:sldMkLst>
          <pc:docMk/>
          <pc:sldMk cId="2774342979" sldId="386"/>
        </pc:sldMkLst>
      </pc:sldChg>
      <pc:sldChg chg="addSp delSp modSp add mod ord modClrScheme chgLayout">
        <pc:chgData name="김민호" userId="1879605a-c24a-4d3e-92d9-5868054526e5" providerId="ADAL" clId="{0A33AB4C-1695-4766-92EF-AF074C213A89}" dt="2020-11-08T12:44:40.611" v="5673"/>
        <pc:sldMkLst>
          <pc:docMk/>
          <pc:sldMk cId="1495221327" sldId="387"/>
        </pc:sldMkLst>
        <pc:spChg chg="add del mod ord">
          <ac:chgData name="김민호" userId="1879605a-c24a-4d3e-92d9-5868054526e5" providerId="ADAL" clId="{0A33AB4C-1695-4766-92EF-AF074C213A89}" dt="2020-11-08T12:44:28.500" v="5672"/>
          <ac:spMkLst>
            <pc:docMk/>
            <pc:sldMk cId="1495221327" sldId="387"/>
            <ac:spMk id="2" creationId="{93300136-7F16-4120-A1C7-75C953EBA98D}"/>
          </ac:spMkLst>
        </pc:spChg>
        <pc:spChg chg="add del mod ord">
          <ac:chgData name="김민호" userId="1879605a-c24a-4d3e-92d9-5868054526e5" providerId="ADAL" clId="{0A33AB4C-1695-4766-92EF-AF074C213A89}" dt="2020-11-08T12:44:40.611" v="5673"/>
          <ac:spMkLst>
            <pc:docMk/>
            <pc:sldMk cId="1495221327" sldId="387"/>
            <ac:spMk id="3" creationId="{9F5590D6-4AA6-449E-B299-296F64D2D773}"/>
          </ac:spMkLst>
        </pc:spChg>
        <pc:spChg chg="mod ord">
          <ac:chgData name="김민호" userId="1879605a-c24a-4d3e-92d9-5868054526e5" providerId="ADAL" clId="{0A33AB4C-1695-4766-92EF-AF074C213A89}" dt="2020-11-08T12:44:27.272" v="5671" actId="700"/>
          <ac:spMkLst>
            <pc:docMk/>
            <pc:sldMk cId="1495221327" sldId="387"/>
            <ac:spMk id="4" creationId="{7758194F-FA54-4E4C-A204-94CD3FF373D3}"/>
          </ac:spMkLst>
        </pc:spChg>
        <pc:spChg chg="del mod ord">
          <ac:chgData name="김민호" userId="1879605a-c24a-4d3e-92d9-5868054526e5" providerId="ADAL" clId="{0A33AB4C-1695-4766-92EF-AF074C213A89}" dt="2020-11-08T12:44:27.272" v="5671" actId="700"/>
          <ac:spMkLst>
            <pc:docMk/>
            <pc:sldMk cId="1495221327" sldId="387"/>
            <ac:spMk id="6" creationId="{CC449637-A602-43C0-BFF0-ADBC468399C0}"/>
          </ac:spMkLst>
        </pc:spChg>
        <pc:spChg chg="mod ord">
          <ac:chgData name="김민호" userId="1879605a-c24a-4d3e-92d9-5868054526e5" providerId="ADAL" clId="{0A33AB4C-1695-4766-92EF-AF074C213A89}" dt="2020-11-08T12:44:27.272" v="5671" actId="700"/>
          <ac:spMkLst>
            <pc:docMk/>
            <pc:sldMk cId="1495221327" sldId="387"/>
            <ac:spMk id="11" creationId="{EDB6D386-D4CD-4F84-8B1C-7E534F137FD4}"/>
          </ac:spMkLst>
        </pc:spChg>
        <pc:picChg chg="add mod">
          <ac:chgData name="김민호" userId="1879605a-c24a-4d3e-92d9-5868054526e5" providerId="ADAL" clId="{0A33AB4C-1695-4766-92EF-AF074C213A89}" dt="2020-11-08T12:44:28.500" v="5672"/>
          <ac:picMkLst>
            <pc:docMk/>
            <pc:sldMk cId="1495221327" sldId="387"/>
            <ac:picMk id="5" creationId="{E36EE6A5-C709-453D-9286-28B7E6D2CFFE}"/>
          </ac:picMkLst>
        </pc:picChg>
        <pc:picChg chg="add mod">
          <ac:chgData name="김민호" userId="1879605a-c24a-4d3e-92d9-5868054526e5" providerId="ADAL" clId="{0A33AB4C-1695-4766-92EF-AF074C213A89}" dt="2020-11-08T12:44:40.611" v="5673"/>
          <ac:picMkLst>
            <pc:docMk/>
            <pc:sldMk cId="1495221327" sldId="387"/>
            <ac:picMk id="7" creationId="{074A8743-38A6-4D41-8A97-9EC50F37BF7A}"/>
          </ac:picMkLst>
        </pc:picChg>
      </pc:sldChg>
      <pc:sldChg chg="addSp delSp modSp add mod ord modClrScheme chgLayout">
        <pc:chgData name="김민호" userId="1879605a-c24a-4d3e-92d9-5868054526e5" providerId="ADAL" clId="{0A33AB4C-1695-4766-92EF-AF074C213A89}" dt="2020-11-08T12:50:06.156" v="5745" actId="14100"/>
        <pc:sldMkLst>
          <pc:docMk/>
          <pc:sldMk cId="3038733717" sldId="388"/>
        </pc:sldMkLst>
        <pc:spChg chg="add del mod ord">
          <ac:chgData name="김민호" userId="1879605a-c24a-4d3e-92d9-5868054526e5" providerId="ADAL" clId="{0A33AB4C-1695-4766-92EF-AF074C213A89}" dt="2020-11-08T12:48:47.379" v="5700"/>
          <ac:spMkLst>
            <pc:docMk/>
            <pc:sldMk cId="3038733717" sldId="388"/>
            <ac:spMk id="2" creationId="{D4B3FC24-7993-42F2-A17D-5C7A586E6C78}"/>
          </ac:spMkLst>
        </pc:spChg>
        <pc:spChg chg="add del mod ord">
          <ac:chgData name="김민호" userId="1879605a-c24a-4d3e-92d9-5868054526e5" providerId="ADAL" clId="{0A33AB4C-1695-4766-92EF-AF074C213A89}" dt="2020-11-08T12:49:05.100" v="5701"/>
          <ac:spMkLst>
            <pc:docMk/>
            <pc:sldMk cId="3038733717" sldId="388"/>
            <ac:spMk id="3" creationId="{2E77BEE6-C4C3-4091-A52F-FCD5B3FB5715}"/>
          </ac:spMkLst>
        </pc:spChg>
        <pc:spChg chg="mod ord">
          <ac:chgData name="김민호" userId="1879605a-c24a-4d3e-92d9-5868054526e5" providerId="ADAL" clId="{0A33AB4C-1695-4766-92EF-AF074C213A89}" dt="2020-11-08T12:49:41.943" v="5710" actId="700"/>
          <ac:spMkLst>
            <pc:docMk/>
            <pc:sldMk cId="3038733717" sldId="388"/>
            <ac:spMk id="4" creationId="{7758194F-FA54-4E4C-A204-94CD3FF373D3}"/>
          </ac:spMkLst>
        </pc:spChg>
        <pc:spChg chg="del mod ord">
          <ac:chgData name="김민호" userId="1879605a-c24a-4d3e-92d9-5868054526e5" providerId="ADAL" clId="{0A33AB4C-1695-4766-92EF-AF074C213A89}" dt="2020-11-08T12:48:46.016" v="5699" actId="700"/>
          <ac:spMkLst>
            <pc:docMk/>
            <pc:sldMk cId="3038733717" sldId="388"/>
            <ac:spMk id="6" creationId="{CC449637-A602-43C0-BFF0-ADBC468399C0}"/>
          </ac:spMkLst>
        </pc:spChg>
        <pc:spChg chg="add del mod">
          <ac:chgData name="김민호" userId="1879605a-c24a-4d3e-92d9-5868054526e5" providerId="ADAL" clId="{0A33AB4C-1695-4766-92EF-AF074C213A89}" dt="2020-11-08T12:49:23.145" v="5705"/>
          <ac:spMkLst>
            <pc:docMk/>
            <pc:sldMk cId="3038733717" sldId="388"/>
            <ac:spMk id="9" creationId="{80424BF8-176C-47FB-97EC-E4212F263EE5}"/>
          </ac:spMkLst>
        </pc:spChg>
        <pc:spChg chg="mod ord">
          <ac:chgData name="김민호" userId="1879605a-c24a-4d3e-92d9-5868054526e5" providerId="ADAL" clId="{0A33AB4C-1695-4766-92EF-AF074C213A89}" dt="2020-11-08T12:49:41.943" v="5710" actId="700"/>
          <ac:spMkLst>
            <pc:docMk/>
            <pc:sldMk cId="3038733717" sldId="388"/>
            <ac:spMk id="11" creationId="{EDB6D386-D4CD-4F84-8B1C-7E534F137FD4}"/>
          </ac:spMkLst>
        </pc:spChg>
        <pc:spChg chg="add mod ord">
          <ac:chgData name="김민호" userId="1879605a-c24a-4d3e-92d9-5868054526e5" providerId="ADAL" clId="{0A33AB4C-1695-4766-92EF-AF074C213A89}" dt="2020-11-08T12:49:46.877" v="5725"/>
          <ac:spMkLst>
            <pc:docMk/>
            <pc:sldMk cId="3038733717" sldId="388"/>
            <ac:spMk id="13" creationId="{D0DA8399-85F0-4B9E-ABAD-6A2F2D599557}"/>
          </ac:spMkLst>
        </pc:spChg>
        <pc:spChg chg="add mod ord">
          <ac:chgData name="김민호" userId="1879605a-c24a-4d3e-92d9-5868054526e5" providerId="ADAL" clId="{0A33AB4C-1695-4766-92EF-AF074C213A89}" dt="2020-11-08T12:49:50.241" v="5739"/>
          <ac:spMkLst>
            <pc:docMk/>
            <pc:sldMk cId="3038733717" sldId="388"/>
            <ac:spMk id="14" creationId="{C4DBF62B-C46F-49CC-AF2F-BBDE1B601659}"/>
          </ac:spMkLst>
        </pc:spChg>
        <pc:picChg chg="add mod ord">
          <ac:chgData name="김민호" userId="1879605a-c24a-4d3e-92d9-5868054526e5" providerId="ADAL" clId="{0A33AB4C-1695-4766-92EF-AF074C213A89}" dt="2020-11-08T12:49:41.943" v="5710" actId="700"/>
          <ac:picMkLst>
            <pc:docMk/>
            <pc:sldMk cId="3038733717" sldId="388"/>
            <ac:picMk id="5" creationId="{5497D654-53D3-43F8-A857-CFD31C70FF3F}"/>
          </ac:picMkLst>
        </pc:picChg>
        <pc:picChg chg="add del mod">
          <ac:chgData name="김민호" userId="1879605a-c24a-4d3e-92d9-5868054526e5" providerId="ADAL" clId="{0A33AB4C-1695-4766-92EF-AF074C213A89}" dt="2020-11-08T12:49:20.422" v="5702" actId="478"/>
          <ac:picMkLst>
            <pc:docMk/>
            <pc:sldMk cId="3038733717" sldId="388"/>
            <ac:picMk id="7" creationId="{B1C7DB1C-138E-49FD-B93B-F598D2E3C333}"/>
          </ac:picMkLst>
        </pc:picChg>
        <pc:picChg chg="add del">
          <ac:chgData name="김민호" userId="1879605a-c24a-4d3e-92d9-5868054526e5" providerId="ADAL" clId="{0A33AB4C-1695-4766-92EF-AF074C213A89}" dt="2020-11-08T12:49:21.994" v="5704" actId="478"/>
          <ac:picMkLst>
            <pc:docMk/>
            <pc:sldMk cId="3038733717" sldId="388"/>
            <ac:picMk id="10" creationId="{078E3B33-C1EB-403B-9B2D-3DCA331248D0}"/>
          </ac:picMkLst>
        </pc:picChg>
        <pc:picChg chg="add mod ord">
          <ac:chgData name="김민호" userId="1879605a-c24a-4d3e-92d9-5868054526e5" providerId="ADAL" clId="{0A33AB4C-1695-4766-92EF-AF074C213A89}" dt="2020-11-08T12:50:06.156" v="5745" actId="14100"/>
          <ac:picMkLst>
            <pc:docMk/>
            <pc:sldMk cId="3038733717" sldId="388"/>
            <ac:picMk id="12" creationId="{2BC5607B-06C6-4B92-B208-3F6CBFF42205}"/>
          </ac:picMkLst>
        </pc:picChg>
      </pc:sldChg>
      <pc:sldChg chg="new del">
        <pc:chgData name="김민호" userId="1879605a-c24a-4d3e-92d9-5868054526e5" providerId="ADAL" clId="{0A33AB4C-1695-4766-92EF-AF074C213A89}" dt="2020-11-08T13:32:14.097" v="5769" actId="680"/>
        <pc:sldMkLst>
          <pc:docMk/>
          <pc:sldMk cId="744955341" sldId="389"/>
        </pc:sldMkLst>
      </pc:sldChg>
      <pc:sldChg chg="addSp delSp modSp add mod ord">
        <pc:chgData name="김민호" userId="1879605a-c24a-4d3e-92d9-5868054526e5" providerId="ADAL" clId="{0A33AB4C-1695-4766-92EF-AF074C213A89}" dt="2020-11-08T13:45:33.650" v="5891" actId="20577"/>
        <pc:sldMkLst>
          <pc:docMk/>
          <pc:sldMk cId="1938282116" sldId="389"/>
        </pc:sldMkLst>
        <pc:spChg chg="add del mod">
          <ac:chgData name="김민호" userId="1879605a-c24a-4d3e-92d9-5868054526e5" providerId="ADAL" clId="{0A33AB4C-1695-4766-92EF-AF074C213A89}" dt="2020-11-08T13:33:28.404" v="5813"/>
          <ac:spMkLst>
            <pc:docMk/>
            <pc:sldMk cId="1938282116" sldId="389"/>
            <ac:spMk id="3" creationId="{4824F6B5-16B4-4307-8470-E13BD0B631C3}"/>
          </ac:spMkLst>
        </pc:spChg>
        <pc:spChg chg="mod">
          <ac:chgData name="김민호" userId="1879605a-c24a-4d3e-92d9-5868054526e5" providerId="ADAL" clId="{0A33AB4C-1695-4766-92EF-AF074C213A89}" dt="2020-11-08T13:45:33.650" v="5891" actId="20577"/>
          <ac:spMkLst>
            <pc:docMk/>
            <pc:sldMk cId="1938282116" sldId="389"/>
            <ac:spMk id="4" creationId="{7758194F-FA54-4E4C-A204-94CD3FF373D3}"/>
          </ac:spMkLst>
        </pc:spChg>
        <pc:spChg chg="add del mod">
          <ac:chgData name="김민호" userId="1879605a-c24a-4d3e-92d9-5868054526e5" providerId="ADAL" clId="{0A33AB4C-1695-4766-92EF-AF074C213A89}" dt="2020-11-08T13:33:50.035" v="5824"/>
          <ac:spMkLst>
            <pc:docMk/>
            <pc:sldMk cId="1938282116" sldId="389"/>
            <ac:spMk id="7" creationId="{256958FF-3672-4994-B306-03BB70DC70F7}"/>
          </ac:spMkLst>
        </pc:spChg>
        <pc:spChg chg="mod">
          <ac:chgData name="김민호" userId="1879605a-c24a-4d3e-92d9-5868054526e5" providerId="ADAL" clId="{0A33AB4C-1695-4766-92EF-AF074C213A89}" dt="2020-11-08T13:32:45.142" v="5812"/>
          <ac:spMkLst>
            <pc:docMk/>
            <pc:sldMk cId="1938282116" sldId="389"/>
            <ac:spMk id="13" creationId="{D0DA8399-85F0-4B9E-ABAD-6A2F2D599557}"/>
          </ac:spMkLst>
        </pc:spChg>
        <pc:spChg chg="mod">
          <ac:chgData name="김민호" userId="1879605a-c24a-4d3e-92d9-5868054526e5" providerId="ADAL" clId="{0A33AB4C-1695-4766-92EF-AF074C213A89}" dt="2020-11-08T13:33:36.913" v="5823"/>
          <ac:spMkLst>
            <pc:docMk/>
            <pc:sldMk cId="1938282116" sldId="389"/>
            <ac:spMk id="14" creationId="{C4DBF62B-C46F-49CC-AF2F-BBDE1B601659}"/>
          </ac:spMkLst>
        </pc:spChg>
        <pc:picChg chg="del">
          <ac:chgData name="김민호" userId="1879605a-c24a-4d3e-92d9-5868054526e5" providerId="ADAL" clId="{0A33AB4C-1695-4766-92EF-AF074C213A89}" dt="2020-11-08T13:32:22.166" v="5780" actId="478"/>
          <ac:picMkLst>
            <pc:docMk/>
            <pc:sldMk cId="1938282116" sldId="389"/>
            <ac:picMk id="5" creationId="{5497D654-53D3-43F8-A857-CFD31C70FF3F}"/>
          </ac:picMkLst>
        </pc:picChg>
        <pc:picChg chg="add mod">
          <ac:chgData name="김민호" userId="1879605a-c24a-4d3e-92d9-5868054526e5" providerId="ADAL" clId="{0A33AB4C-1695-4766-92EF-AF074C213A89}" dt="2020-11-08T13:33:28.404" v="5813"/>
          <ac:picMkLst>
            <pc:docMk/>
            <pc:sldMk cId="1938282116" sldId="389"/>
            <ac:picMk id="8" creationId="{2E94D570-9475-45DD-BBC9-6851536A659C}"/>
          </ac:picMkLst>
        </pc:picChg>
        <pc:picChg chg="add mod">
          <ac:chgData name="김민호" userId="1879605a-c24a-4d3e-92d9-5868054526e5" providerId="ADAL" clId="{0A33AB4C-1695-4766-92EF-AF074C213A89}" dt="2020-11-08T13:33:50.035" v="5824"/>
          <ac:picMkLst>
            <pc:docMk/>
            <pc:sldMk cId="1938282116" sldId="389"/>
            <ac:picMk id="9" creationId="{45C574D9-0DDB-4B2D-A0C3-A1A3B22CC3AC}"/>
          </ac:picMkLst>
        </pc:picChg>
        <pc:picChg chg="del">
          <ac:chgData name="김민호" userId="1879605a-c24a-4d3e-92d9-5868054526e5" providerId="ADAL" clId="{0A33AB4C-1695-4766-92EF-AF074C213A89}" dt="2020-11-08T13:32:22.550" v="5781" actId="478"/>
          <ac:picMkLst>
            <pc:docMk/>
            <pc:sldMk cId="1938282116" sldId="389"/>
            <ac:picMk id="12" creationId="{2BC5607B-06C6-4B92-B208-3F6CBFF42205}"/>
          </ac:picMkLst>
        </pc:picChg>
      </pc:sldChg>
      <pc:sldChg chg="addSp delSp modSp add del mod ord modClrScheme chgLayout">
        <pc:chgData name="김민호" userId="1879605a-c24a-4d3e-92d9-5868054526e5" providerId="ADAL" clId="{0A33AB4C-1695-4766-92EF-AF074C213A89}" dt="2020-11-08T13:45:36.770" v="5893" actId="20577"/>
        <pc:sldMkLst>
          <pc:docMk/>
          <pc:sldMk cId="253886081" sldId="390"/>
        </pc:sldMkLst>
        <pc:spChg chg="add del mod ord">
          <ac:chgData name="김민호" userId="1879605a-c24a-4d3e-92d9-5868054526e5" providerId="ADAL" clId="{0A33AB4C-1695-4766-92EF-AF074C213A89}" dt="2020-11-08T13:39:34.068" v="5833" actId="700"/>
          <ac:spMkLst>
            <pc:docMk/>
            <pc:sldMk cId="253886081" sldId="390"/>
            <ac:spMk id="3" creationId="{7D4AD2EE-A00B-468B-AACA-B2738490EA25}"/>
          </ac:spMkLst>
        </pc:spChg>
        <pc:spChg chg="del mod ord">
          <ac:chgData name="김민호" userId="1879605a-c24a-4d3e-92d9-5868054526e5" providerId="ADAL" clId="{0A33AB4C-1695-4766-92EF-AF074C213A89}" dt="2020-11-08T13:39:34.068" v="5833" actId="700"/>
          <ac:spMkLst>
            <pc:docMk/>
            <pc:sldMk cId="253886081" sldId="390"/>
            <ac:spMk id="4" creationId="{7758194F-FA54-4E4C-A204-94CD3FF373D3}"/>
          </ac:spMkLst>
        </pc:spChg>
        <pc:spChg chg="add del mod">
          <ac:chgData name="김민호" userId="1879605a-c24a-4d3e-92d9-5868054526e5" providerId="ADAL" clId="{0A33AB4C-1695-4766-92EF-AF074C213A89}" dt="2020-11-08T13:39:34.068" v="5833" actId="700"/>
          <ac:spMkLst>
            <pc:docMk/>
            <pc:sldMk cId="253886081" sldId="390"/>
            <ac:spMk id="6" creationId="{02707721-B1E0-4AB8-8EDA-1B586FDD07AF}"/>
          </ac:spMkLst>
        </pc:spChg>
        <pc:spChg chg="add mod ord">
          <ac:chgData name="김민호" userId="1879605a-c24a-4d3e-92d9-5868054526e5" providerId="ADAL" clId="{0A33AB4C-1695-4766-92EF-AF074C213A89}" dt="2020-11-08T13:45:36.770" v="5893" actId="20577"/>
          <ac:spMkLst>
            <pc:docMk/>
            <pc:sldMk cId="253886081" sldId="390"/>
            <ac:spMk id="7" creationId="{7CB22A77-2D69-423F-BAD2-F6C3A1B07720}"/>
          </ac:spMkLst>
        </pc:spChg>
        <pc:spChg chg="add del mod ord">
          <ac:chgData name="김민호" userId="1879605a-c24a-4d3e-92d9-5868054526e5" providerId="ADAL" clId="{0A33AB4C-1695-4766-92EF-AF074C213A89}" dt="2020-11-08T13:42:02.443" v="5880"/>
          <ac:spMkLst>
            <pc:docMk/>
            <pc:sldMk cId="253886081" sldId="390"/>
            <ac:spMk id="10" creationId="{A91658AD-41AC-4A63-9B35-EB6D9A7BA36F}"/>
          </ac:spMkLst>
        </pc:spChg>
        <pc:spChg chg="mod ord">
          <ac:chgData name="김민호" userId="1879605a-c24a-4d3e-92d9-5868054526e5" providerId="ADAL" clId="{0A33AB4C-1695-4766-92EF-AF074C213A89}" dt="2020-11-08T13:44:46.312" v="5882" actId="700"/>
          <ac:spMkLst>
            <pc:docMk/>
            <pc:sldMk cId="253886081" sldId="390"/>
            <ac:spMk id="11" creationId="{EDB6D386-D4CD-4F84-8B1C-7E534F137FD4}"/>
          </ac:spMkLst>
        </pc:spChg>
        <pc:spChg chg="del mod">
          <ac:chgData name="김민호" userId="1879605a-c24a-4d3e-92d9-5868054526e5" providerId="ADAL" clId="{0A33AB4C-1695-4766-92EF-AF074C213A89}" dt="2020-11-08T13:39:34.068" v="5833" actId="700"/>
          <ac:spMkLst>
            <pc:docMk/>
            <pc:sldMk cId="253886081" sldId="390"/>
            <ac:spMk id="13" creationId="{D0DA8399-85F0-4B9E-ABAD-6A2F2D599557}"/>
          </ac:spMkLst>
        </pc:spChg>
        <pc:spChg chg="del mod">
          <ac:chgData name="김민호" userId="1879605a-c24a-4d3e-92d9-5868054526e5" providerId="ADAL" clId="{0A33AB4C-1695-4766-92EF-AF074C213A89}" dt="2020-11-08T13:39:34.068" v="5833" actId="700"/>
          <ac:spMkLst>
            <pc:docMk/>
            <pc:sldMk cId="253886081" sldId="390"/>
            <ac:spMk id="14" creationId="{C4DBF62B-C46F-49CC-AF2F-BBDE1B601659}"/>
          </ac:spMkLst>
        </pc:spChg>
        <pc:spChg chg="add del mod ord">
          <ac:chgData name="김민호" userId="1879605a-c24a-4d3e-92d9-5868054526e5" providerId="ADAL" clId="{0A33AB4C-1695-4766-92EF-AF074C213A89}" dt="2020-11-08T13:45:17.963" v="5886"/>
          <ac:spMkLst>
            <pc:docMk/>
            <pc:sldMk cId="253886081" sldId="390"/>
            <ac:spMk id="15" creationId="{C81F7191-CFF1-41BC-AAF2-1B05619E8D68}"/>
          </ac:spMkLst>
        </pc:spChg>
        <pc:picChg chg="del">
          <ac:chgData name="김민호" userId="1879605a-c24a-4d3e-92d9-5868054526e5" providerId="ADAL" clId="{0A33AB4C-1695-4766-92EF-AF074C213A89}" dt="2020-11-08T13:39:27.805" v="5831" actId="478"/>
          <ac:picMkLst>
            <pc:docMk/>
            <pc:sldMk cId="253886081" sldId="390"/>
            <ac:picMk id="8" creationId="{2E94D570-9475-45DD-BBC9-6851536A659C}"/>
          </ac:picMkLst>
        </pc:picChg>
        <pc:picChg chg="del">
          <ac:chgData name="김민호" userId="1879605a-c24a-4d3e-92d9-5868054526e5" providerId="ADAL" clId="{0A33AB4C-1695-4766-92EF-AF074C213A89}" dt="2020-11-08T13:39:28.245" v="5832" actId="478"/>
          <ac:picMkLst>
            <pc:docMk/>
            <pc:sldMk cId="253886081" sldId="390"/>
            <ac:picMk id="9" creationId="{45C574D9-0DDB-4B2D-A0C3-A1A3B22CC3AC}"/>
          </ac:picMkLst>
        </pc:picChg>
        <pc:picChg chg="add mod ord">
          <ac:chgData name="김민호" userId="1879605a-c24a-4d3e-92d9-5868054526e5" providerId="ADAL" clId="{0A33AB4C-1695-4766-92EF-AF074C213A89}" dt="2020-11-08T13:45:24.608" v="5887" actId="1076"/>
          <ac:picMkLst>
            <pc:docMk/>
            <pc:sldMk cId="253886081" sldId="390"/>
            <ac:picMk id="12" creationId="{4BFE27C0-58A0-4D07-B663-952E2101EB3B}"/>
          </ac:picMkLst>
        </pc:picChg>
        <pc:picChg chg="add mod">
          <ac:chgData name="김민호" userId="1879605a-c24a-4d3e-92d9-5868054526e5" providerId="ADAL" clId="{0A33AB4C-1695-4766-92EF-AF074C213A89}" dt="2020-11-08T13:45:17.963" v="5886"/>
          <ac:picMkLst>
            <pc:docMk/>
            <pc:sldMk cId="253886081" sldId="390"/>
            <ac:picMk id="16" creationId="{FE51EFFE-84AF-407D-909E-AFCF170C5C78}"/>
          </ac:picMkLst>
        </pc:picChg>
      </pc:sldChg>
      <pc:sldChg chg="new del">
        <pc:chgData name="김민호" userId="1879605a-c24a-4d3e-92d9-5868054526e5" providerId="ADAL" clId="{0A33AB4C-1695-4766-92EF-AF074C213A89}" dt="2020-11-08T13:39:18.496" v="5826" actId="680"/>
        <pc:sldMkLst>
          <pc:docMk/>
          <pc:sldMk cId="631597692" sldId="390"/>
        </pc:sldMkLst>
      </pc:sldChg>
      <pc:sldChg chg="new del">
        <pc:chgData name="김민호" userId="1879605a-c24a-4d3e-92d9-5868054526e5" providerId="ADAL" clId="{0A33AB4C-1695-4766-92EF-AF074C213A89}" dt="2020-11-08T13:41:46.583" v="5852" actId="680"/>
        <pc:sldMkLst>
          <pc:docMk/>
          <pc:sldMk cId="901942039" sldId="390"/>
        </pc:sldMkLst>
      </pc:sldChg>
      <pc:sldChg chg="addSp delSp modSp add mod modClrScheme chgLayout">
        <pc:chgData name="김민호" userId="1879605a-c24a-4d3e-92d9-5868054526e5" providerId="ADAL" clId="{0A33AB4C-1695-4766-92EF-AF074C213A89}" dt="2020-11-08T14:38:18.532" v="6167" actId="478"/>
        <pc:sldMkLst>
          <pc:docMk/>
          <pc:sldMk cId="4057482488" sldId="391"/>
        </pc:sldMkLst>
        <pc:spChg chg="add del mod ord">
          <ac:chgData name="김민호" userId="1879605a-c24a-4d3e-92d9-5868054526e5" providerId="ADAL" clId="{0A33AB4C-1695-4766-92EF-AF074C213A89}" dt="2020-11-08T14:36:16.440" v="6081"/>
          <ac:spMkLst>
            <pc:docMk/>
            <pc:sldMk cId="4057482488" sldId="391"/>
            <ac:spMk id="5" creationId="{4FB3A14F-B2A5-46F4-B687-1B438E502760}"/>
          </ac:spMkLst>
        </pc:spChg>
        <pc:spChg chg="mod ord">
          <ac:chgData name="김민호" userId="1879605a-c24a-4d3e-92d9-5868054526e5" providerId="ADAL" clId="{0A33AB4C-1695-4766-92EF-AF074C213A89}" dt="2020-11-08T14:38:16.220" v="6165" actId="700"/>
          <ac:spMkLst>
            <pc:docMk/>
            <pc:sldMk cId="4057482488" sldId="391"/>
            <ac:spMk id="7" creationId="{7CB22A77-2D69-423F-BAD2-F6C3A1B07720}"/>
          </ac:spMkLst>
        </pc:spChg>
        <pc:spChg chg="add del">
          <ac:chgData name="김민호" userId="1879605a-c24a-4d3e-92d9-5868054526e5" providerId="ADAL" clId="{0A33AB4C-1695-4766-92EF-AF074C213A89}" dt="2020-11-08T13:54:45.434" v="5941"/>
          <ac:spMkLst>
            <pc:docMk/>
            <pc:sldMk cId="4057482488" sldId="391"/>
            <ac:spMk id="10" creationId="{A91658AD-41AC-4A63-9B35-EB6D9A7BA36F}"/>
          </ac:spMkLst>
        </pc:spChg>
        <pc:spChg chg="mod ord">
          <ac:chgData name="김민호" userId="1879605a-c24a-4d3e-92d9-5868054526e5" providerId="ADAL" clId="{0A33AB4C-1695-4766-92EF-AF074C213A89}" dt="2020-11-08T14:38:16.220" v="6165" actId="700"/>
          <ac:spMkLst>
            <pc:docMk/>
            <pc:sldMk cId="4057482488" sldId="391"/>
            <ac:spMk id="11" creationId="{EDB6D386-D4CD-4F84-8B1C-7E534F137FD4}"/>
          </ac:spMkLst>
        </pc:spChg>
        <pc:picChg chg="add del mod">
          <ac:chgData name="김민호" userId="1879605a-c24a-4d3e-92d9-5868054526e5" providerId="ADAL" clId="{0A33AB4C-1695-4766-92EF-AF074C213A89}" dt="2020-11-08T13:54:35.146" v="5940"/>
          <ac:picMkLst>
            <pc:docMk/>
            <pc:sldMk cId="4057482488" sldId="391"/>
            <ac:picMk id="2" creationId="{EECC765B-D3E6-4341-B103-4CAEE38AEEA5}"/>
          </ac:picMkLst>
        </pc:picChg>
        <pc:picChg chg="add mod ord">
          <ac:chgData name="김민호" userId="1879605a-c24a-4d3e-92d9-5868054526e5" providerId="ADAL" clId="{0A33AB4C-1695-4766-92EF-AF074C213A89}" dt="2020-11-08T14:38:16.220" v="6165" actId="700"/>
          <ac:picMkLst>
            <pc:docMk/>
            <pc:sldMk cId="4057482488" sldId="391"/>
            <ac:picMk id="3" creationId="{29B1B6FD-EA77-48BD-8957-A9B83DF862A4}"/>
          </ac:picMkLst>
        </pc:picChg>
        <pc:picChg chg="add del mod">
          <ac:chgData name="김민호" userId="1879605a-c24a-4d3e-92d9-5868054526e5" providerId="ADAL" clId="{0A33AB4C-1695-4766-92EF-AF074C213A89}" dt="2020-11-08T14:36:13.365" v="6080" actId="478"/>
          <ac:picMkLst>
            <pc:docMk/>
            <pc:sldMk cId="4057482488" sldId="391"/>
            <ac:picMk id="4" creationId="{19CA4479-F398-439E-90A4-635C24A965C8}"/>
          </ac:picMkLst>
        </pc:picChg>
        <pc:picChg chg="add del mod ord">
          <ac:chgData name="김민호" userId="1879605a-c24a-4d3e-92d9-5868054526e5" providerId="ADAL" clId="{0A33AB4C-1695-4766-92EF-AF074C213A89}" dt="2020-11-08T14:38:18.532" v="6167" actId="478"/>
          <ac:picMkLst>
            <pc:docMk/>
            <pc:sldMk cId="4057482488" sldId="391"/>
            <ac:picMk id="6" creationId="{9C456411-457B-4D92-BF66-4E8E0C8244AF}"/>
          </ac:picMkLst>
        </pc:picChg>
        <pc:picChg chg="add del mod">
          <ac:chgData name="김민호" userId="1879605a-c24a-4d3e-92d9-5868054526e5" providerId="ADAL" clId="{0A33AB4C-1695-4766-92EF-AF074C213A89}" dt="2020-11-08T14:38:17.805" v="6166" actId="478"/>
          <ac:picMkLst>
            <pc:docMk/>
            <pc:sldMk cId="4057482488" sldId="391"/>
            <ac:picMk id="8" creationId="{DC56D1E6-CDFC-44B2-8F66-950EBF13E756}"/>
          </ac:picMkLst>
        </pc:picChg>
        <pc:picChg chg="add del mod">
          <ac:chgData name="김민호" userId="1879605a-c24a-4d3e-92d9-5868054526e5" providerId="ADAL" clId="{0A33AB4C-1695-4766-92EF-AF074C213A89}" dt="2020-11-08T14:37:14.972" v="6105"/>
          <ac:picMkLst>
            <pc:docMk/>
            <pc:sldMk cId="4057482488" sldId="391"/>
            <ac:picMk id="9" creationId="{B182CC7D-AFDC-4424-97B3-3AA9E76CA261}"/>
          </ac:picMkLst>
        </pc:picChg>
      </pc:sldChg>
      <pc:sldChg chg="addSp delSp modSp add mod">
        <pc:chgData name="김민호" userId="1879605a-c24a-4d3e-92d9-5868054526e5" providerId="ADAL" clId="{0A33AB4C-1695-4766-92EF-AF074C213A89}" dt="2020-11-08T14:23:19.802" v="5987" actId="14100"/>
        <pc:sldMkLst>
          <pc:docMk/>
          <pc:sldMk cId="3428632767" sldId="392"/>
        </pc:sldMkLst>
        <pc:spChg chg="add del mod">
          <ac:chgData name="김민호" userId="1879605a-c24a-4d3e-92d9-5868054526e5" providerId="ADAL" clId="{0A33AB4C-1695-4766-92EF-AF074C213A89}" dt="2020-11-08T14:05:57.360" v="5968"/>
          <ac:spMkLst>
            <pc:docMk/>
            <pc:sldMk cId="3428632767" sldId="392"/>
            <ac:spMk id="5" creationId="{7594E40F-1107-4F18-A7CE-CB4629F6FF7F}"/>
          </ac:spMkLst>
        </pc:spChg>
        <pc:spChg chg="mod">
          <ac:chgData name="김민호" userId="1879605a-c24a-4d3e-92d9-5868054526e5" providerId="ADAL" clId="{0A33AB4C-1695-4766-92EF-AF074C213A89}" dt="2020-11-08T14:04:32.138" v="5967" actId="20577"/>
          <ac:spMkLst>
            <pc:docMk/>
            <pc:sldMk cId="3428632767" sldId="392"/>
            <ac:spMk id="7" creationId="{7CB22A77-2D69-423F-BAD2-F6C3A1B07720}"/>
          </ac:spMkLst>
        </pc:spChg>
        <pc:picChg chg="del">
          <ac:chgData name="김민호" userId="1879605a-c24a-4d3e-92d9-5868054526e5" providerId="ADAL" clId="{0A33AB4C-1695-4766-92EF-AF074C213A89}" dt="2020-11-08T14:04:11.268" v="5951" actId="478"/>
          <ac:picMkLst>
            <pc:docMk/>
            <pc:sldMk cId="3428632767" sldId="392"/>
            <ac:picMk id="3" creationId="{29B1B6FD-EA77-48BD-8957-A9B83DF862A4}"/>
          </ac:picMkLst>
        </pc:picChg>
        <pc:picChg chg="del">
          <ac:chgData name="김민호" userId="1879605a-c24a-4d3e-92d9-5868054526e5" providerId="ADAL" clId="{0A33AB4C-1695-4766-92EF-AF074C213A89}" dt="2020-11-08T14:04:16.504" v="5952" actId="478"/>
          <ac:picMkLst>
            <pc:docMk/>
            <pc:sldMk cId="3428632767" sldId="392"/>
            <ac:picMk id="4" creationId="{19CA4479-F398-439E-90A4-635C24A965C8}"/>
          </ac:picMkLst>
        </pc:picChg>
        <pc:picChg chg="add mod">
          <ac:chgData name="김민호" userId="1879605a-c24a-4d3e-92d9-5868054526e5" providerId="ADAL" clId="{0A33AB4C-1695-4766-92EF-AF074C213A89}" dt="2020-11-08T14:16:57.513" v="5977" actId="1076"/>
          <ac:picMkLst>
            <pc:docMk/>
            <pc:sldMk cId="3428632767" sldId="392"/>
            <ac:picMk id="6" creationId="{A174A763-183F-418F-8BE8-73044B293CAA}"/>
          </ac:picMkLst>
        </pc:picChg>
        <pc:picChg chg="add mod">
          <ac:chgData name="김민호" userId="1879605a-c24a-4d3e-92d9-5868054526e5" providerId="ADAL" clId="{0A33AB4C-1695-4766-92EF-AF074C213A89}" dt="2020-11-08T14:23:19.802" v="5987" actId="14100"/>
          <ac:picMkLst>
            <pc:docMk/>
            <pc:sldMk cId="3428632767" sldId="392"/>
            <ac:picMk id="8" creationId="{E0912F99-0760-48C7-8E11-59630AAABE28}"/>
          </ac:picMkLst>
        </pc:picChg>
        <pc:picChg chg="add mod">
          <ac:chgData name="김민호" userId="1879605a-c24a-4d3e-92d9-5868054526e5" providerId="ADAL" clId="{0A33AB4C-1695-4766-92EF-AF074C213A89}" dt="2020-11-08T14:06:00.184" v="5969" actId="1076"/>
          <ac:picMkLst>
            <pc:docMk/>
            <pc:sldMk cId="3428632767" sldId="392"/>
            <ac:picMk id="12290" creationId="{761FF03A-1A7F-45DB-960E-3A6175C6290D}"/>
          </ac:picMkLst>
        </pc:picChg>
      </pc:sldChg>
      <pc:sldChg chg="new del">
        <pc:chgData name="김민호" userId="1879605a-c24a-4d3e-92d9-5868054526e5" providerId="ADAL" clId="{0A33AB4C-1695-4766-92EF-AF074C213A89}" dt="2020-11-08T14:04:07.630" v="5949" actId="680"/>
        <pc:sldMkLst>
          <pc:docMk/>
          <pc:sldMk cId="3777043994" sldId="392"/>
        </pc:sldMkLst>
      </pc:sldChg>
      <pc:sldChg chg="new del">
        <pc:chgData name="김민호" userId="1879605a-c24a-4d3e-92d9-5868054526e5" providerId="ADAL" clId="{0A33AB4C-1695-4766-92EF-AF074C213A89}" dt="2020-11-08T15:17:07.837" v="6352" actId="47"/>
        <pc:sldMkLst>
          <pc:docMk/>
          <pc:sldMk cId="3731483249" sldId="393"/>
        </pc:sldMkLst>
      </pc:sldChg>
      <pc:sldChg chg="addSp delSp modSp add mod">
        <pc:chgData name="김민호" userId="1879605a-c24a-4d3e-92d9-5868054526e5" providerId="ADAL" clId="{0A33AB4C-1695-4766-92EF-AF074C213A89}" dt="2020-11-08T14:28:17.049" v="6049" actId="21"/>
        <pc:sldMkLst>
          <pc:docMk/>
          <pc:sldMk cId="1444040582" sldId="394"/>
        </pc:sldMkLst>
        <pc:spChg chg="add del mod">
          <ac:chgData name="김민호" userId="1879605a-c24a-4d3e-92d9-5868054526e5" providerId="ADAL" clId="{0A33AB4C-1695-4766-92EF-AF074C213A89}" dt="2020-11-08T14:24:33.638" v="6002"/>
          <ac:spMkLst>
            <pc:docMk/>
            <pc:sldMk cId="1444040582" sldId="394"/>
            <ac:spMk id="2" creationId="{6D23A553-4EA5-4E93-ADC8-60303ABF1892}"/>
          </ac:spMkLst>
        </pc:spChg>
        <pc:spChg chg="mod">
          <ac:chgData name="김민호" userId="1879605a-c24a-4d3e-92d9-5868054526e5" providerId="ADAL" clId="{0A33AB4C-1695-4766-92EF-AF074C213A89}" dt="2020-11-08T14:28:17.049" v="6049" actId="21"/>
          <ac:spMkLst>
            <pc:docMk/>
            <pc:sldMk cId="1444040582" sldId="394"/>
            <ac:spMk id="7" creationId="{7CB22A77-2D69-423F-BAD2-F6C3A1B07720}"/>
          </ac:spMkLst>
        </pc:spChg>
        <pc:picChg chg="add mod">
          <ac:chgData name="김민호" userId="1879605a-c24a-4d3e-92d9-5868054526e5" providerId="ADAL" clId="{0A33AB4C-1695-4766-92EF-AF074C213A89}" dt="2020-11-08T14:26:05.431" v="6006" actId="1076"/>
          <ac:picMkLst>
            <pc:docMk/>
            <pc:sldMk cId="1444040582" sldId="394"/>
            <ac:picMk id="3" creationId="{1B16F782-C140-4D17-A4FA-C761CE601E36}"/>
          </ac:picMkLst>
        </pc:picChg>
        <pc:picChg chg="add mod">
          <ac:chgData name="김민호" userId="1879605a-c24a-4d3e-92d9-5868054526e5" providerId="ADAL" clId="{0A33AB4C-1695-4766-92EF-AF074C213A89}" dt="2020-11-08T14:26:38.867" v="6013" actId="1076"/>
          <ac:picMkLst>
            <pc:docMk/>
            <pc:sldMk cId="1444040582" sldId="394"/>
            <ac:picMk id="4" creationId="{742FC45B-D64C-4833-ACD4-6B505754D34B}"/>
          </ac:picMkLst>
        </pc:picChg>
        <pc:picChg chg="del">
          <ac:chgData name="김민호" userId="1879605a-c24a-4d3e-92d9-5868054526e5" providerId="ADAL" clId="{0A33AB4C-1695-4766-92EF-AF074C213A89}" dt="2020-11-08T14:22:24.822" v="5980" actId="478"/>
          <ac:picMkLst>
            <pc:docMk/>
            <pc:sldMk cId="1444040582" sldId="394"/>
            <ac:picMk id="6" creationId="{A174A763-183F-418F-8BE8-73044B293CAA}"/>
          </ac:picMkLst>
        </pc:picChg>
        <pc:picChg chg="del">
          <ac:chgData name="김민호" userId="1879605a-c24a-4d3e-92d9-5868054526e5" providerId="ADAL" clId="{0A33AB4C-1695-4766-92EF-AF074C213A89}" dt="2020-11-08T14:22:22.566" v="5979" actId="478"/>
          <ac:picMkLst>
            <pc:docMk/>
            <pc:sldMk cId="1444040582" sldId="394"/>
            <ac:picMk id="12290" creationId="{761FF03A-1A7F-45DB-960E-3A6175C6290D}"/>
          </ac:picMkLst>
        </pc:picChg>
      </pc:sldChg>
      <pc:sldChg chg="addSp delSp modSp add del mod">
        <pc:chgData name="김민호" userId="1879605a-c24a-4d3e-92d9-5868054526e5" providerId="ADAL" clId="{0A33AB4C-1695-4766-92EF-AF074C213A89}" dt="2020-11-08T15:15:41.607" v="6309" actId="47"/>
        <pc:sldMkLst>
          <pc:docMk/>
          <pc:sldMk cId="2100344783" sldId="395"/>
        </pc:sldMkLst>
        <pc:spChg chg="del">
          <ac:chgData name="김민호" userId="1879605a-c24a-4d3e-92d9-5868054526e5" providerId="ADAL" clId="{0A33AB4C-1695-4766-92EF-AF074C213A89}" dt="2020-11-08T14:40:17.876" v="6297"/>
          <ac:spMkLst>
            <pc:docMk/>
            <pc:sldMk cId="2100344783" sldId="395"/>
            <ac:spMk id="2" creationId="{6D23A553-4EA5-4E93-ADC8-60303ABF1892}"/>
          </ac:spMkLst>
        </pc:spChg>
        <pc:spChg chg="mod">
          <ac:chgData name="김민호" userId="1879605a-c24a-4d3e-92d9-5868054526e5" providerId="ADAL" clId="{0A33AB4C-1695-4766-92EF-AF074C213A89}" dt="2020-11-08T14:40:13.346" v="6296"/>
          <ac:spMkLst>
            <pc:docMk/>
            <pc:sldMk cId="2100344783" sldId="395"/>
            <ac:spMk id="7" creationId="{7CB22A77-2D69-423F-BAD2-F6C3A1B07720}"/>
          </ac:spMkLst>
        </pc:spChg>
        <pc:picChg chg="add mod">
          <ac:chgData name="김민호" userId="1879605a-c24a-4d3e-92d9-5868054526e5" providerId="ADAL" clId="{0A33AB4C-1695-4766-92EF-AF074C213A89}" dt="2020-11-08T14:40:17.876" v="6297"/>
          <ac:picMkLst>
            <pc:docMk/>
            <pc:sldMk cId="2100344783" sldId="395"/>
            <ac:picMk id="3" creationId="{F4825798-6153-4253-A80B-BE6657F69E32}"/>
          </ac:picMkLst>
        </pc:picChg>
      </pc:sldChg>
      <pc:sldChg chg="addSp modSp add mod ord">
        <pc:chgData name="김민호" userId="1879605a-c24a-4d3e-92d9-5868054526e5" providerId="ADAL" clId="{0A33AB4C-1695-4766-92EF-AF074C213A89}" dt="2020-11-08T14:29:19.309" v="6074"/>
        <pc:sldMkLst>
          <pc:docMk/>
          <pc:sldMk cId="3812132357" sldId="396"/>
        </pc:sldMkLst>
        <pc:spChg chg="mod">
          <ac:chgData name="김민호" userId="1879605a-c24a-4d3e-92d9-5868054526e5" providerId="ADAL" clId="{0A33AB4C-1695-4766-92EF-AF074C213A89}" dt="2020-11-08T14:28:55.372" v="6067" actId="404"/>
          <ac:spMkLst>
            <pc:docMk/>
            <pc:sldMk cId="3812132357" sldId="396"/>
            <ac:spMk id="2" creationId="{6D23A553-4EA5-4E93-ADC8-60303ABF1892}"/>
          </ac:spMkLst>
        </pc:spChg>
        <pc:spChg chg="mod">
          <ac:chgData name="김민호" userId="1879605a-c24a-4d3e-92d9-5868054526e5" providerId="ADAL" clId="{0A33AB4C-1695-4766-92EF-AF074C213A89}" dt="2020-11-08T14:28:30.103" v="6055" actId="20577"/>
          <ac:spMkLst>
            <pc:docMk/>
            <pc:sldMk cId="3812132357" sldId="396"/>
            <ac:spMk id="7" creationId="{7CB22A77-2D69-423F-BAD2-F6C3A1B07720}"/>
          </ac:spMkLst>
        </pc:spChg>
        <pc:picChg chg="add mod">
          <ac:chgData name="김민호" userId="1879605a-c24a-4d3e-92d9-5868054526e5" providerId="ADAL" clId="{0A33AB4C-1695-4766-92EF-AF074C213A89}" dt="2020-11-08T14:29:16.873" v="6072" actId="1076"/>
          <ac:picMkLst>
            <pc:docMk/>
            <pc:sldMk cId="3812132357" sldId="396"/>
            <ac:picMk id="3" creationId="{4E460E71-5342-45B9-BF69-D1464798D177}"/>
          </ac:picMkLst>
        </pc:picChg>
      </pc:sldChg>
      <pc:sldChg chg="addSp delSp modSp add mod">
        <pc:chgData name="김민호" userId="1879605a-c24a-4d3e-92d9-5868054526e5" providerId="ADAL" clId="{0A33AB4C-1695-4766-92EF-AF074C213A89}" dt="2020-11-08T15:17:03.598" v="6350" actId="1076"/>
        <pc:sldMkLst>
          <pc:docMk/>
          <pc:sldMk cId="3687561260" sldId="397"/>
        </pc:sldMkLst>
        <pc:spChg chg="del">
          <ac:chgData name="김민호" userId="1879605a-c24a-4d3e-92d9-5868054526e5" providerId="ADAL" clId="{0A33AB4C-1695-4766-92EF-AF074C213A89}" dt="2020-11-08T15:15:58.008" v="6341"/>
          <ac:spMkLst>
            <pc:docMk/>
            <pc:sldMk cId="3687561260" sldId="397"/>
            <ac:spMk id="2" creationId="{6D23A553-4EA5-4E93-ADC8-60303ABF1892}"/>
          </ac:spMkLst>
        </pc:spChg>
        <pc:spChg chg="mod">
          <ac:chgData name="김민호" userId="1879605a-c24a-4d3e-92d9-5868054526e5" providerId="ADAL" clId="{0A33AB4C-1695-4766-92EF-AF074C213A89}" dt="2020-11-08T15:15:46.889" v="6340"/>
          <ac:spMkLst>
            <pc:docMk/>
            <pc:sldMk cId="3687561260" sldId="397"/>
            <ac:spMk id="7" creationId="{7CB22A77-2D69-423F-BAD2-F6C3A1B07720}"/>
          </ac:spMkLst>
        </pc:spChg>
        <pc:picChg chg="add mod">
          <ac:chgData name="김민호" userId="1879605a-c24a-4d3e-92d9-5868054526e5" providerId="ADAL" clId="{0A33AB4C-1695-4766-92EF-AF074C213A89}" dt="2020-11-08T15:17:03.598" v="6350" actId="1076"/>
          <ac:picMkLst>
            <pc:docMk/>
            <pc:sldMk cId="3687561260" sldId="397"/>
            <ac:picMk id="3" creationId="{CDBB0E62-F250-4CD0-9A40-75B97E7D632C}"/>
          </ac:picMkLst>
        </pc:picChg>
        <pc:picChg chg="add mod modCrop">
          <ac:chgData name="김민호" userId="1879605a-c24a-4d3e-92d9-5868054526e5" providerId="ADAL" clId="{0A33AB4C-1695-4766-92EF-AF074C213A89}" dt="2020-11-08T15:16:41.056" v="6347" actId="1076"/>
          <ac:picMkLst>
            <pc:docMk/>
            <pc:sldMk cId="3687561260" sldId="397"/>
            <ac:picMk id="4" creationId="{C643D9B3-A284-4E7E-A7FE-C57349F31993}"/>
          </ac:picMkLst>
        </pc:picChg>
      </pc:sldChg>
      <pc:sldChg chg="addSp delSp modSp add mod chgLayout">
        <pc:chgData name="김민호" userId="1879605a-c24a-4d3e-92d9-5868054526e5" providerId="ADAL" clId="{0A33AB4C-1695-4766-92EF-AF074C213A89}" dt="2020-11-08T14:38:52.811" v="6211"/>
        <pc:sldMkLst>
          <pc:docMk/>
          <pc:sldMk cId="3907806440" sldId="398"/>
        </pc:sldMkLst>
        <pc:spChg chg="add del mod">
          <ac:chgData name="김민호" userId="1879605a-c24a-4d3e-92d9-5868054526e5" providerId="ADAL" clId="{0A33AB4C-1695-4766-92EF-AF074C213A89}" dt="2020-11-08T14:37:48.081" v="6143" actId="700"/>
          <ac:spMkLst>
            <pc:docMk/>
            <pc:sldMk cId="3907806440" sldId="398"/>
            <ac:spMk id="4" creationId="{4CB60A42-190A-4946-8A64-E9E46F31DBE3}"/>
          </ac:spMkLst>
        </pc:spChg>
        <pc:spChg chg="add del mod ord">
          <ac:chgData name="김민호" userId="1879605a-c24a-4d3e-92d9-5868054526e5" providerId="ADAL" clId="{0A33AB4C-1695-4766-92EF-AF074C213A89}" dt="2020-11-08T14:38:48.189" v="6210"/>
          <ac:spMkLst>
            <pc:docMk/>
            <pc:sldMk cId="3907806440" sldId="398"/>
            <ac:spMk id="5" creationId="{C9CC757A-8C1C-4667-8683-38CB379052C6}"/>
          </ac:spMkLst>
        </pc:spChg>
        <pc:spChg chg="mod ord">
          <ac:chgData name="김민호" userId="1879605a-c24a-4d3e-92d9-5868054526e5" providerId="ADAL" clId="{0A33AB4C-1695-4766-92EF-AF074C213A89}" dt="2020-11-08T14:38:38.556" v="6206" actId="20577"/>
          <ac:spMkLst>
            <pc:docMk/>
            <pc:sldMk cId="3907806440" sldId="398"/>
            <ac:spMk id="7" creationId="{7CB22A77-2D69-423F-BAD2-F6C3A1B07720}"/>
          </ac:spMkLst>
        </pc:spChg>
        <pc:spChg chg="mod ord">
          <ac:chgData name="김민호" userId="1879605a-c24a-4d3e-92d9-5868054526e5" providerId="ADAL" clId="{0A33AB4C-1695-4766-92EF-AF074C213A89}" dt="2020-11-08T14:37:48.081" v="6143" actId="700"/>
          <ac:spMkLst>
            <pc:docMk/>
            <pc:sldMk cId="3907806440" sldId="398"/>
            <ac:spMk id="11" creationId="{EDB6D386-D4CD-4F84-8B1C-7E534F137FD4}"/>
          </ac:spMkLst>
        </pc:spChg>
        <pc:spChg chg="add del mod">
          <ac:chgData name="김민호" userId="1879605a-c24a-4d3e-92d9-5868054526e5" providerId="ADAL" clId="{0A33AB4C-1695-4766-92EF-AF074C213A89}" dt="2020-11-08T14:38:52.811" v="6211"/>
          <ac:spMkLst>
            <pc:docMk/>
            <pc:sldMk cId="3907806440" sldId="398"/>
            <ac:spMk id="12" creationId="{255E523D-189F-46FB-9C14-015776A11774}"/>
          </ac:spMkLst>
        </pc:spChg>
        <pc:picChg chg="del">
          <ac:chgData name="김민호" userId="1879605a-c24a-4d3e-92d9-5868054526e5" providerId="ADAL" clId="{0A33AB4C-1695-4766-92EF-AF074C213A89}" dt="2020-11-08T14:37:44.807" v="6142" actId="478"/>
          <ac:picMkLst>
            <pc:docMk/>
            <pc:sldMk cId="3907806440" sldId="398"/>
            <ac:picMk id="3" creationId="{29B1B6FD-EA77-48BD-8957-A9B83DF862A4}"/>
          </ac:picMkLst>
        </pc:picChg>
        <pc:picChg chg="del mod ord">
          <ac:chgData name="김민호" userId="1879605a-c24a-4d3e-92d9-5868054526e5" providerId="ADAL" clId="{0A33AB4C-1695-4766-92EF-AF074C213A89}" dt="2020-11-08T14:38:45.690" v="6209" actId="21"/>
          <ac:picMkLst>
            <pc:docMk/>
            <pc:sldMk cId="3907806440" sldId="398"/>
            <ac:picMk id="6" creationId="{9C456411-457B-4D92-BF66-4E8E0C8244AF}"/>
          </ac:picMkLst>
        </pc:picChg>
        <pc:picChg chg="del">
          <ac:chgData name="김민호" userId="1879605a-c24a-4d3e-92d9-5868054526e5" providerId="ADAL" clId="{0A33AB4C-1695-4766-92EF-AF074C213A89}" dt="2020-11-08T14:38:40.989" v="6207" actId="478"/>
          <ac:picMkLst>
            <pc:docMk/>
            <pc:sldMk cId="3907806440" sldId="398"/>
            <ac:picMk id="8" creationId="{DC56D1E6-CDFC-44B2-8F66-950EBF13E756}"/>
          </ac:picMkLst>
        </pc:picChg>
        <pc:picChg chg="add del mod">
          <ac:chgData name="김민호" userId="1879605a-c24a-4d3e-92d9-5868054526e5" providerId="ADAL" clId="{0A33AB4C-1695-4766-92EF-AF074C213A89}" dt="2020-11-08T14:37:57.878" v="6145"/>
          <ac:picMkLst>
            <pc:docMk/>
            <pc:sldMk cId="3907806440" sldId="398"/>
            <ac:picMk id="9" creationId="{00C53CC6-7A53-4691-9668-33806A6C1096}"/>
          </ac:picMkLst>
        </pc:picChg>
        <pc:picChg chg="add mod">
          <ac:chgData name="김민호" userId="1879605a-c24a-4d3e-92d9-5868054526e5" providerId="ADAL" clId="{0A33AB4C-1695-4766-92EF-AF074C213A89}" dt="2020-11-08T14:38:52.811" v="6211"/>
          <ac:picMkLst>
            <pc:docMk/>
            <pc:sldMk cId="3907806440" sldId="398"/>
            <ac:picMk id="13" creationId="{B9E1CBC6-6AD6-4A2F-B3F2-F498B9AEE8C6}"/>
          </ac:picMkLst>
        </pc:picChg>
        <pc:picChg chg="add mod">
          <ac:chgData name="김민호" userId="1879605a-c24a-4d3e-92d9-5868054526e5" providerId="ADAL" clId="{0A33AB4C-1695-4766-92EF-AF074C213A89}" dt="2020-11-08T14:38:48.189" v="6210"/>
          <ac:picMkLst>
            <pc:docMk/>
            <pc:sldMk cId="3907806440" sldId="398"/>
            <ac:picMk id="16" creationId="{7E4E29EB-4CC8-4348-A96B-2A6F48C1CFD8}"/>
          </ac:picMkLst>
        </pc:picChg>
      </pc:sldChg>
      <pc:sldChg chg="addSp delSp modSp add mod modClrScheme chgLayout">
        <pc:chgData name="김민호" userId="1879605a-c24a-4d3e-92d9-5868054526e5" providerId="ADAL" clId="{0A33AB4C-1695-4766-92EF-AF074C213A89}" dt="2020-11-08T14:39:50.929" v="6291" actId="22"/>
        <pc:sldMkLst>
          <pc:docMk/>
          <pc:sldMk cId="2012763502" sldId="399"/>
        </pc:sldMkLst>
        <pc:spChg chg="add del mod ord">
          <ac:chgData name="김민호" userId="1879605a-c24a-4d3e-92d9-5868054526e5" providerId="ADAL" clId="{0A33AB4C-1695-4766-92EF-AF074C213A89}" dt="2020-11-08T14:39:48.513" v="6288" actId="700"/>
          <ac:spMkLst>
            <pc:docMk/>
            <pc:sldMk cId="2012763502" sldId="399"/>
            <ac:spMk id="4" creationId="{33092912-7FBE-4EAF-9C46-6035C7D4133A}"/>
          </ac:spMkLst>
        </pc:spChg>
        <pc:spChg chg="mod ord">
          <ac:chgData name="김민호" userId="1879605a-c24a-4d3e-92d9-5868054526e5" providerId="ADAL" clId="{0A33AB4C-1695-4766-92EF-AF074C213A89}" dt="2020-11-08T14:39:48.513" v="6288" actId="700"/>
          <ac:spMkLst>
            <pc:docMk/>
            <pc:sldMk cId="2012763502" sldId="399"/>
            <ac:spMk id="7" creationId="{7CB22A77-2D69-423F-BAD2-F6C3A1B07720}"/>
          </ac:spMkLst>
        </pc:spChg>
        <pc:spChg chg="add del mod">
          <ac:chgData name="김민호" userId="1879605a-c24a-4d3e-92d9-5868054526e5" providerId="ADAL" clId="{0A33AB4C-1695-4766-92EF-AF074C213A89}" dt="2020-11-08T14:39:48.513" v="6288" actId="700"/>
          <ac:spMkLst>
            <pc:docMk/>
            <pc:sldMk cId="2012763502" sldId="399"/>
            <ac:spMk id="9" creationId="{A9B85C32-38F5-4D6D-A073-0D86150BFDA2}"/>
          </ac:spMkLst>
        </pc:spChg>
        <pc:spChg chg="add del mod ord">
          <ac:chgData name="김민호" userId="1879605a-c24a-4d3e-92d9-5868054526e5" providerId="ADAL" clId="{0A33AB4C-1695-4766-92EF-AF074C213A89}" dt="2020-11-08T14:39:50.929" v="6291" actId="22"/>
          <ac:spMkLst>
            <pc:docMk/>
            <pc:sldMk cId="2012763502" sldId="399"/>
            <ac:spMk id="10" creationId="{197C5AB1-5680-40AE-9261-324C108B798E}"/>
          </ac:spMkLst>
        </pc:spChg>
        <pc:spChg chg="mod ord">
          <ac:chgData name="김민호" userId="1879605a-c24a-4d3e-92d9-5868054526e5" providerId="ADAL" clId="{0A33AB4C-1695-4766-92EF-AF074C213A89}" dt="2020-11-08T14:39:48.513" v="6288" actId="700"/>
          <ac:spMkLst>
            <pc:docMk/>
            <pc:sldMk cId="2012763502" sldId="399"/>
            <ac:spMk id="11" creationId="{EDB6D386-D4CD-4F84-8B1C-7E534F137FD4}"/>
          </ac:spMkLst>
        </pc:spChg>
        <pc:picChg chg="del mod">
          <ac:chgData name="김민호" userId="1879605a-c24a-4d3e-92d9-5868054526e5" providerId="ADAL" clId="{0A33AB4C-1695-4766-92EF-AF074C213A89}" dt="2020-11-08T14:39:45.327" v="6286" actId="478"/>
          <ac:picMkLst>
            <pc:docMk/>
            <pc:sldMk cId="2012763502" sldId="399"/>
            <ac:picMk id="3" creationId="{29B1B6FD-EA77-48BD-8957-A9B83DF862A4}"/>
          </ac:picMkLst>
        </pc:picChg>
        <pc:picChg chg="del">
          <ac:chgData name="김민호" userId="1879605a-c24a-4d3e-92d9-5868054526e5" providerId="ADAL" clId="{0A33AB4C-1695-4766-92EF-AF074C213A89}" dt="2020-11-08T14:39:46.166" v="6287" actId="478"/>
          <ac:picMkLst>
            <pc:docMk/>
            <pc:sldMk cId="2012763502" sldId="399"/>
            <ac:picMk id="6" creationId="{9C456411-457B-4D92-BF66-4E8E0C8244AF}"/>
          </ac:picMkLst>
        </pc:picChg>
        <pc:picChg chg="del mod">
          <ac:chgData name="김민호" userId="1879605a-c24a-4d3e-92d9-5868054526e5" providerId="ADAL" clId="{0A33AB4C-1695-4766-92EF-AF074C213A89}" dt="2020-11-08T14:39:50.319" v="6290" actId="21"/>
          <ac:picMkLst>
            <pc:docMk/>
            <pc:sldMk cId="2012763502" sldId="399"/>
            <ac:picMk id="8" creationId="{DC56D1E6-CDFC-44B2-8F66-950EBF13E756}"/>
          </ac:picMkLst>
        </pc:picChg>
        <pc:picChg chg="add mod">
          <ac:chgData name="김민호" userId="1879605a-c24a-4d3e-92d9-5868054526e5" providerId="ADAL" clId="{0A33AB4C-1695-4766-92EF-AF074C213A89}" dt="2020-11-08T14:39:50.929" v="6291" actId="22"/>
          <ac:picMkLst>
            <pc:docMk/>
            <pc:sldMk cId="2012763502" sldId="399"/>
            <ac:picMk id="12" creationId="{2F62DFFB-B0D6-495F-8781-07740D694CEA}"/>
          </ac:picMkLst>
        </pc:picChg>
      </pc:sldChg>
      <pc:sldChg chg="addSp delSp modSp add mod">
        <pc:chgData name="김민호" userId="1879605a-c24a-4d3e-92d9-5868054526e5" providerId="ADAL" clId="{0A33AB4C-1695-4766-92EF-AF074C213A89}" dt="2020-11-08T15:18:06.423" v="6566"/>
        <pc:sldMkLst>
          <pc:docMk/>
          <pc:sldMk cId="2990045908" sldId="400"/>
        </pc:sldMkLst>
        <pc:spChg chg="add mod">
          <ac:chgData name="김민호" userId="1879605a-c24a-4d3e-92d9-5868054526e5" providerId="ADAL" clId="{0A33AB4C-1695-4766-92EF-AF074C213A89}" dt="2020-11-08T15:18:06.423" v="6566"/>
          <ac:spMkLst>
            <pc:docMk/>
            <pc:sldMk cId="2990045908" sldId="400"/>
            <ac:spMk id="5" creationId="{D472D4F2-DB97-451B-8A81-B7BDB5E047E3}"/>
          </ac:spMkLst>
        </pc:spChg>
        <pc:spChg chg="mod">
          <ac:chgData name="김민호" userId="1879605a-c24a-4d3e-92d9-5868054526e5" providerId="ADAL" clId="{0A33AB4C-1695-4766-92EF-AF074C213A89}" dt="2020-11-08T15:17:13.369" v="6366"/>
          <ac:spMkLst>
            <pc:docMk/>
            <pc:sldMk cId="2990045908" sldId="400"/>
            <ac:spMk id="7" creationId="{7CB22A77-2D69-423F-BAD2-F6C3A1B07720}"/>
          </ac:spMkLst>
        </pc:spChg>
        <pc:picChg chg="del">
          <ac:chgData name="김민호" userId="1879605a-c24a-4d3e-92d9-5868054526e5" providerId="ADAL" clId="{0A33AB4C-1695-4766-92EF-AF074C213A89}" dt="2020-11-08T15:17:14.260" v="6367" actId="478"/>
          <ac:picMkLst>
            <pc:docMk/>
            <pc:sldMk cId="2990045908" sldId="400"/>
            <ac:picMk id="3" creationId="{CDBB0E62-F250-4CD0-9A40-75B97E7D632C}"/>
          </ac:picMkLst>
        </pc:picChg>
        <pc:picChg chg="del">
          <ac:chgData name="김민호" userId="1879605a-c24a-4d3e-92d9-5868054526e5" providerId="ADAL" clId="{0A33AB4C-1695-4766-92EF-AF074C213A89}" dt="2020-11-08T15:17:15.304" v="6368" actId="478"/>
          <ac:picMkLst>
            <pc:docMk/>
            <pc:sldMk cId="2990045908" sldId="400"/>
            <ac:picMk id="4" creationId="{C643D9B3-A284-4E7E-A7FE-C57349F31993}"/>
          </ac:picMkLst>
        </pc:picChg>
      </pc:sldChg>
      <pc:sldChg chg="addSp delSp modSp new del mod modClrScheme chgLayout">
        <pc:chgData name="김민호" userId="1879605a-c24a-4d3e-92d9-5868054526e5" providerId="ADAL" clId="{0A33AB4C-1695-4766-92EF-AF074C213A89}" dt="2020-11-08T15:19:27.911" v="6606" actId="47"/>
        <pc:sldMkLst>
          <pc:docMk/>
          <pc:sldMk cId="344349285" sldId="401"/>
        </pc:sldMkLst>
        <pc:spChg chg="del mod ord">
          <ac:chgData name="김민호" userId="1879605a-c24a-4d3e-92d9-5868054526e5" providerId="ADAL" clId="{0A33AB4C-1695-4766-92EF-AF074C213A89}" dt="2020-11-08T15:18:48.058" v="6584" actId="700"/>
          <ac:spMkLst>
            <pc:docMk/>
            <pc:sldMk cId="344349285" sldId="401"/>
            <ac:spMk id="2" creationId="{FDD05F01-6BB0-4574-87D7-6B490CF1C0DB}"/>
          </ac:spMkLst>
        </pc:spChg>
        <pc:spChg chg="del mod ord">
          <ac:chgData name="김민호" userId="1879605a-c24a-4d3e-92d9-5868054526e5" providerId="ADAL" clId="{0A33AB4C-1695-4766-92EF-AF074C213A89}" dt="2020-11-08T15:18:48.058" v="6584" actId="700"/>
          <ac:spMkLst>
            <pc:docMk/>
            <pc:sldMk cId="344349285" sldId="401"/>
            <ac:spMk id="3" creationId="{A4E8D5B8-6E46-422A-8C81-87A2B005C5F4}"/>
          </ac:spMkLst>
        </pc:spChg>
        <pc:spChg chg="mod ord">
          <ac:chgData name="김민호" userId="1879605a-c24a-4d3e-92d9-5868054526e5" providerId="ADAL" clId="{0A33AB4C-1695-4766-92EF-AF074C213A89}" dt="2020-11-08T15:18:48.058" v="6584" actId="700"/>
          <ac:spMkLst>
            <pc:docMk/>
            <pc:sldMk cId="344349285" sldId="401"/>
            <ac:spMk id="4" creationId="{E44D75CF-60FB-4972-AA49-4704034E2378}"/>
          </ac:spMkLst>
        </pc:spChg>
        <pc:spChg chg="add mod ord">
          <ac:chgData name="김민호" userId="1879605a-c24a-4d3e-92d9-5868054526e5" providerId="ADAL" clId="{0A33AB4C-1695-4766-92EF-AF074C213A89}" dt="2020-11-08T15:18:55.983" v="6601"/>
          <ac:spMkLst>
            <pc:docMk/>
            <pc:sldMk cId="344349285" sldId="401"/>
            <ac:spMk id="5" creationId="{787BDEC6-E0B5-4A10-910D-BF26D52FEA8C}"/>
          </ac:spMkLst>
        </pc:spChg>
        <pc:spChg chg="add mod ord">
          <ac:chgData name="김민호" userId="1879605a-c24a-4d3e-92d9-5868054526e5" providerId="ADAL" clId="{0A33AB4C-1695-4766-92EF-AF074C213A89}" dt="2020-11-08T15:18:48.058" v="6584" actId="700"/>
          <ac:spMkLst>
            <pc:docMk/>
            <pc:sldMk cId="344349285" sldId="401"/>
            <ac:spMk id="6" creationId="{064AABAB-EF8E-467A-A2FE-F3CD4B6BB900}"/>
          </ac:spMkLst>
        </pc:spChg>
      </pc:sldChg>
      <pc:sldChg chg="add del">
        <pc:chgData name="김민호" userId="1879605a-c24a-4d3e-92d9-5868054526e5" providerId="ADAL" clId="{0A33AB4C-1695-4766-92EF-AF074C213A89}" dt="2020-11-08T15:17:39.869" v="6446"/>
        <pc:sldMkLst>
          <pc:docMk/>
          <pc:sldMk cId="1650405441" sldId="401"/>
        </pc:sldMkLst>
      </pc:sldChg>
      <pc:sldChg chg="addSp delSp modSp new mod modClrScheme chgLayout">
        <pc:chgData name="김민호" userId="1879605a-c24a-4d3e-92d9-5868054526e5" providerId="ADAL" clId="{0A33AB4C-1695-4766-92EF-AF074C213A89}" dt="2020-11-08T15:21:28.542" v="6658"/>
        <pc:sldMkLst>
          <pc:docMk/>
          <pc:sldMk cId="1671173364" sldId="401"/>
        </pc:sldMkLst>
        <pc:spChg chg="del mod ord">
          <ac:chgData name="김민호" userId="1879605a-c24a-4d3e-92d9-5868054526e5" providerId="ADAL" clId="{0A33AB4C-1695-4766-92EF-AF074C213A89}" dt="2020-11-08T15:21:22.544" v="6645" actId="700"/>
          <ac:spMkLst>
            <pc:docMk/>
            <pc:sldMk cId="1671173364" sldId="401"/>
            <ac:spMk id="2" creationId="{5957DC02-F4D5-4AA3-B168-BCAFB9470AE2}"/>
          </ac:spMkLst>
        </pc:spChg>
        <pc:spChg chg="del mod ord">
          <ac:chgData name="김민호" userId="1879605a-c24a-4d3e-92d9-5868054526e5" providerId="ADAL" clId="{0A33AB4C-1695-4766-92EF-AF074C213A89}" dt="2020-11-08T15:21:22.544" v="6645" actId="700"/>
          <ac:spMkLst>
            <pc:docMk/>
            <pc:sldMk cId="1671173364" sldId="401"/>
            <ac:spMk id="3" creationId="{45B0EC46-939C-4E4C-ACA3-02770AA06413}"/>
          </ac:spMkLst>
        </pc:spChg>
        <pc:spChg chg="mod ord">
          <ac:chgData name="김민호" userId="1879605a-c24a-4d3e-92d9-5868054526e5" providerId="ADAL" clId="{0A33AB4C-1695-4766-92EF-AF074C213A89}" dt="2020-11-08T15:21:22.544" v="6645" actId="700"/>
          <ac:spMkLst>
            <pc:docMk/>
            <pc:sldMk cId="1671173364" sldId="401"/>
            <ac:spMk id="4" creationId="{AB4B64A8-E203-4575-9C4B-9F9305235B75}"/>
          </ac:spMkLst>
        </pc:spChg>
        <pc:spChg chg="add mod ord">
          <ac:chgData name="김민호" userId="1879605a-c24a-4d3e-92d9-5868054526e5" providerId="ADAL" clId="{0A33AB4C-1695-4766-92EF-AF074C213A89}" dt="2020-11-08T15:21:28.542" v="6658"/>
          <ac:spMkLst>
            <pc:docMk/>
            <pc:sldMk cId="1671173364" sldId="401"/>
            <ac:spMk id="5" creationId="{087F2F54-F847-4317-BDCA-2B6CCB6D7FD6}"/>
          </ac:spMkLst>
        </pc:spChg>
        <pc:spChg chg="add mod ord">
          <ac:chgData name="김민호" userId="1879605a-c24a-4d3e-92d9-5868054526e5" providerId="ADAL" clId="{0A33AB4C-1695-4766-92EF-AF074C213A89}" dt="2020-11-08T15:21:22.544" v="6645" actId="700"/>
          <ac:spMkLst>
            <pc:docMk/>
            <pc:sldMk cId="1671173364" sldId="401"/>
            <ac:spMk id="6" creationId="{67DF3BDF-F821-4B54-B764-AB04D4833728}"/>
          </ac:spMkLst>
        </pc:spChg>
      </pc:sldChg>
      <pc:sldChg chg="addSp delSp add del setBg delDesignElem">
        <pc:chgData name="김민호" userId="1879605a-c24a-4d3e-92d9-5868054526e5" providerId="ADAL" clId="{0A33AB4C-1695-4766-92EF-AF074C213A89}" dt="2020-11-08T15:19:25.160" v="6604"/>
        <pc:sldMkLst>
          <pc:docMk/>
          <pc:sldMk cId="991076248" sldId="402"/>
        </pc:sldMkLst>
        <pc:spChg chg="add del">
          <ac:chgData name="김민호" userId="1879605a-c24a-4d3e-92d9-5868054526e5" providerId="ADAL" clId="{0A33AB4C-1695-4766-92EF-AF074C213A89}" dt="2020-11-08T15:19:25.160" v="6604"/>
          <ac:spMkLst>
            <pc:docMk/>
            <pc:sldMk cId="991076248" sldId="402"/>
            <ac:spMk id="41" creationId="{70B66945-4967-4040-926D-DCA44313CDAB}"/>
          </ac:spMkLst>
        </pc:spChg>
        <pc:spChg chg="add del">
          <ac:chgData name="김민호" userId="1879605a-c24a-4d3e-92d9-5868054526e5" providerId="ADAL" clId="{0A33AB4C-1695-4766-92EF-AF074C213A89}" dt="2020-11-08T15:19:25.160" v="6604"/>
          <ac:spMkLst>
            <pc:docMk/>
            <pc:sldMk cId="991076248" sldId="402"/>
            <ac:spMk id="42" creationId="{C0B27210-D0CA-4654-B3E3-9ABB4F178EA1}"/>
          </ac:spMkLst>
        </pc:spChg>
        <pc:spChg chg="add del">
          <ac:chgData name="김민호" userId="1879605a-c24a-4d3e-92d9-5868054526e5" providerId="ADAL" clId="{0A33AB4C-1695-4766-92EF-AF074C213A89}" dt="2020-11-08T15:19:25.160" v="6604"/>
          <ac:spMkLst>
            <pc:docMk/>
            <pc:sldMk cId="991076248" sldId="402"/>
            <ac:spMk id="43" creationId="{1DB7C82F-AB7E-4F0C-B829-FA1B9C415180}"/>
          </ac:spMkLst>
        </pc:spChg>
      </pc:sldChg>
      <pc:sldChg chg="addSp delSp modSp add del mod setBg setClrOvrMap delDesignElem chgLayout">
        <pc:chgData name="김민호" userId="1879605a-c24a-4d3e-92d9-5868054526e5" providerId="ADAL" clId="{0A33AB4C-1695-4766-92EF-AF074C213A89}" dt="2020-11-08T15:21:05.214" v="6638" actId="47"/>
        <pc:sldMkLst>
          <pc:docMk/>
          <pc:sldMk cId="1458070435" sldId="402"/>
        </pc:sldMkLst>
        <pc:spChg chg="mod ord">
          <ac:chgData name="김민호" userId="1879605a-c24a-4d3e-92d9-5868054526e5" providerId="ADAL" clId="{0A33AB4C-1695-4766-92EF-AF074C213A89}" dt="2020-11-08T15:21:03.407" v="6637" actId="700"/>
          <ac:spMkLst>
            <pc:docMk/>
            <pc:sldMk cId="1458070435" sldId="402"/>
            <ac:spMk id="2" creationId="{511526CA-4FE0-48B9-8C2A-3663F0802A2A}"/>
          </ac:spMkLst>
        </pc:spChg>
        <pc:spChg chg="del">
          <ac:chgData name="김민호" userId="1879605a-c24a-4d3e-92d9-5868054526e5" providerId="ADAL" clId="{0A33AB4C-1695-4766-92EF-AF074C213A89}" dt="2020-11-08T15:19:41.018" v="6607" actId="478"/>
          <ac:spMkLst>
            <pc:docMk/>
            <pc:sldMk cId="1458070435" sldId="402"/>
            <ac:spMk id="3" creationId="{E601E4C8-2638-458F-BB2F-48AE66C34BB9}"/>
          </ac:spMkLst>
        </pc:spChg>
        <pc:spChg chg="add del mod">
          <ac:chgData name="김민호" userId="1879605a-c24a-4d3e-92d9-5868054526e5" providerId="ADAL" clId="{0A33AB4C-1695-4766-92EF-AF074C213A89}" dt="2020-11-08T15:19:47.942" v="6609" actId="478"/>
          <ac:spMkLst>
            <pc:docMk/>
            <pc:sldMk cId="1458070435" sldId="402"/>
            <ac:spMk id="5" creationId="{B7D3E886-F421-42E0-A6C8-1DE6C79F1FBD}"/>
          </ac:spMkLst>
        </pc:spChg>
        <pc:spChg chg="add del mod ord">
          <ac:chgData name="김민호" userId="1879605a-c24a-4d3e-92d9-5868054526e5" providerId="ADAL" clId="{0A33AB4C-1695-4766-92EF-AF074C213A89}" dt="2020-11-08T15:21:03.407" v="6637" actId="700"/>
          <ac:spMkLst>
            <pc:docMk/>
            <pc:sldMk cId="1458070435" sldId="402"/>
            <ac:spMk id="6" creationId="{56D54575-D8E0-46BE-9F99-42956F9019E2}"/>
          </ac:spMkLst>
        </pc:spChg>
        <pc:spChg chg="add mod ord">
          <ac:chgData name="김민호" userId="1879605a-c24a-4d3e-92d9-5868054526e5" providerId="ADAL" clId="{0A33AB4C-1695-4766-92EF-AF074C213A89}" dt="2020-11-08T15:21:03.407" v="6637" actId="700"/>
          <ac:spMkLst>
            <pc:docMk/>
            <pc:sldMk cId="1458070435" sldId="402"/>
            <ac:spMk id="7" creationId="{AAD77AF8-9B3B-48F5-B9F5-B8AFC8B3F90F}"/>
          </ac:spMkLst>
        </pc:spChg>
        <pc:spChg chg="del">
          <ac:chgData name="김민호" userId="1879605a-c24a-4d3e-92d9-5868054526e5" providerId="ADAL" clId="{0A33AB4C-1695-4766-92EF-AF074C213A89}" dt="2020-11-08T15:20:18.753" v="6631" actId="26606"/>
          <ac:spMkLst>
            <pc:docMk/>
            <pc:sldMk cId="1458070435" sldId="402"/>
            <ac:spMk id="41" creationId="{70B66945-4967-4040-926D-DCA44313CDAB}"/>
          </ac:spMkLst>
        </pc:spChg>
        <pc:spChg chg="del">
          <ac:chgData name="김민호" userId="1879605a-c24a-4d3e-92d9-5868054526e5" providerId="ADAL" clId="{0A33AB4C-1695-4766-92EF-AF074C213A89}" dt="2020-11-08T15:20:18.753" v="6631" actId="26606"/>
          <ac:spMkLst>
            <pc:docMk/>
            <pc:sldMk cId="1458070435" sldId="402"/>
            <ac:spMk id="42" creationId="{C0B27210-D0CA-4654-B3E3-9ABB4F178EA1}"/>
          </ac:spMkLst>
        </pc:spChg>
        <pc:spChg chg="del">
          <ac:chgData name="김민호" userId="1879605a-c24a-4d3e-92d9-5868054526e5" providerId="ADAL" clId="{0A33AB4C-1695-4766-92EF-AF074C213A89}" dt="2020-11-08T15:20:18.753" v="6631" actId="26606"/>
          <ac:spMkLst>
            <pc:docMk/>
            <pc:sldMk cId="1458070435" sldId="402"/>
            <ac:spMk id="43" creationId="{1DB7C82F-AB7E-4F0C-B829-FA1B9C415180}"/>
          </ac:spMkLst>
        </pc:spChg>
        <pc:spChg chg="add del">
          <ac:chgData name="김민호" userId="1879605a-c24a-4d3e-92d9-5868054526e5" providerId="ADAL" clId="{0A33AB4C-1695-4766-92EF-AF074C213A89}" dt="2020-11-08T15:20:34.290" v="6635" actId="26606"/>
          <ac:spMkLst>
            <pc:docMk/>
            <pc:sldMk cId="1458070435" sldId="402"/>
            <ac:spMk id="48" creationId="{6F66A575-7835-4400-BEDE-89F2EF034034}"/>
          </ac:spMkLst>
        </pc:spChg>
        <pc:spChg chg="add del">
          <ac:chgData name="김민호" userId="1879605a-c24a-4d3e-92d9-5868054526e5" providerId="ADAL" clId="{0A33AB4C-1695-4766-92EF-AF074C213A89}" dt="2020-11-08T15:20:34.281" v="6634" actId="26606"/>
          <ac:spMkLst>
            <pc:docMk/>
            <pc:sldMk cId="1458070435" sldId="402"/>
            <ac:spMk id="53" creationId="{6F66A575-7835-4400-BEDE-89F2EF034034}"/>
          </ac:spMkLst>
        </pc:spChg>
        <pc:spChg chg="add del">
          <ac:chgData name="김민호" userId="1879605a-c24a-4d3e-92d9-5868054526e5" providerId="ADAL" clId="{0A33AB4C-1695-4766-92EF-AF074C213A89}" dt="2020-11-08T15:21:00.562" v="6636" actId="700"/>
          <ac:spMkLst>
            <pc:docMk/>
            <pc:sldMk cId="1458070435" sldId="402"/>
            <ac:spMk id="55" creationId="{BCC55ACC-A2F6-403C-A3A4-D59B3734D45F}"/>
          </ac:spMkLst>
        </pc:spChg>
        <pc:picChg chg="mod">
          <ac:chgData name="김민호" userId="1879605a-c24a-4d3e-92d9-5868054526e5" providerId="ADAL" clId="{0A33AB4C-1695-4766-92EF-AF074C213A89}" dt="2020-11-08T15:20:34.290" v="6635" actId="26606"/>
          <ac:picMkLst>
            <pc:docMk/>
            <pc:sldMk cId="1458070435" sldId="402"/>
            <ac:picMk id="20" creationId="{7AF708C6-BF4D-4C19-80E9-71A0A6F50773}"/>
          </ac:picMkLst>
        </pc:picChg>
      </pc:sldChg>
      <pc:sldChg chg="addSp delSp modSp new mod modClrScheme chgLayout">
        <pc:chgData name="김민호" userId="1879605a-c24a-4d3e-92d9-5868054526e5" providerId="ADAL" clId="{0A33AB4C-1695-4766-92EF-AF074C213A89}" dt="2020-11-08T15:21:44.599" v="6677"/>
        <pc:sldMkLst>
          <pc:docMk/>
          <pc:sldMk cId="4107317433" sldId="402"/>
        </pc:sldMkLst>
        <pc:spChg chg="del mod ord">
          <ac:chgData name="김민호" userId="1879605a-c24a-4d3e-92d9-5868054526e5" providerId="ADAL" clId="{0A33AB4C-1695-4766-92EF-AF074C213A89}" dt="2020-11-08T15:21:41.187" v="6664" actId="700"/>
          <ac:spMkLst>
            <pc:docMk/>
            <pc:sldMk cId="4107317433" sldId="402"/>
            <ac:spMk id="2" creationId="{E82733A4-6C75-4415-BE2E-202471EEEDD7}"/>
          </ac:spMkLst>
        </pc:spChg>
        <pc:spChg chg="del mod ord">
          <ac:chgData name="김민호" userId="1879605a-c24a-4d3e-92d9-5868054526e5" providerId="ADAL" clId="{0A33AB4C-1695-4766-92EF-AF074C213A89}" dt="2020-11-08T15:21:41.187" v="6664" actId="700"/>
          <ac:spMkLst>
            <pc:docMk/>
            <pc:sldMk cId="4107317433" sldId="402"/>
            <ac:spMk id="3" creationId="{AC7922E5-842E-4174-A841-34F5AACC0D02}"/>
          </ac:spMkLst>
        </pc:spChg>
        <pc:spChg chg="mod ord">
          <ac:chgData name="김민호" userId="1879605a-c24a-4d3e-92d9-5868054526e5" providerId="ADAL" clId="{0A33AB4C-1695-4766-92EF-AF074C213A89}" dt="2020-11-08T15:21:41.187" v="6664" actId="700"/>
          <ac:spMkLst>
            <pc:docMk/>
            <pc:sldMk cId="4107317433" sldId="402"/>
            <ac:spMk id="4" creationId="{BB2689BD-8024-44B6-9AF7-4FB6E3544105}"/>
          </ac:spMkLst>
        </pc:spChg>
        <pc:spChg chg="add mod ord">
          <ac:chgData name="김민호" userId="1879605a-c24a-4d3e-92d9-5868054526e5" providerId="ADAL" clId="{0A33AB4C-1695-4766-92EF-AF074C213A89}" dt="2020-11-08T15:21:44.599" v="6677"/>
          <ac:spMkLst>
            <pc:docMk/>
            <pc:sldMk cId="4107317433" sldId="402"/>
            <ac:spMk id="5" creationId="{9E55D024-8F74-4E45-A92F-CBF35E8B5462}"/>
          </ac:spMkLst>
        </pc:spChg>
        <pc:spChg chg="add mod ord">
          <ac:chgData name="김민호" userId="1879605a-c24a-4d3e-92d9-5868054526e5" providerId="ADAL" clId="{0A33AB4C-1695-4766-92EF-AF074C213A89}" dt="2020-11-08T15:21:41.187" v="6664" actId="700"/>
          <ac:spMkLst>
            <pc:docMk/>
            <pc:sldMk cId="4107317433" sldId="402"/>
            <ac:spMk id="6" creationId="{47F967ED-19D3-4FE5-8B3E-37DBABAC0A8E}"/>
          </ac:spMkLst>
        </pc:spChg>
      </pc:sldChg>
      <pc:sldChg chg="addSp delSp modSp new mod modClrScheme chgLayout">
        <pc:chgData name="김민호" userId="1879605a-c24a-4d3e-92d9-5868054526e5" providerId="ADAL" clId="{0A33AB4C-1695-4766-92EF-AF074C213A89}" dt="2020-11-08T15:23:04.614" v="6817"/>
        <pc:sldMkLst>
          <pc:docMk/>
          <pc:sldMk cId="2243026874" sldId="403"/>
        </pc:sldMkLst>
        <pc:spChg chg="del mod ord">
          <ac:chgData name="김민호" userId="1879605a-c24a-4d3e-92d9-5868054526e5" providerId="ADAL" clId="{0A33AB4C-1695-4766-92EF-AF074C213A89}" dt="2020-11-08T15:22:06.203" v="6681" actId="700"/>
          <ac:spMkLst>
            <pc:docMk/>
            <pc:sldMk cId="2243026874" sldId="403"/>
            <ac:spMk id="2" creationId="{DA8DC131-5677-462F-9038-9F0E5CBC56FB}"/>
          </ac:spMkLst>
        </pc:spChg>
        <pc:spChg chg="del mod ord">
          <ac:chgData name="김민호" userId="1879605a-c24a-4d3e-92d9-5868054526e5" providerId="ADAL" clId="{0A33AB4C-1695-4766-92EF-AF074C213A89}" dt="2020-11-08T15:22:06.203" v="6681" actId="700"/>
          <ac:spMkLst>
            <pc:docMk/>
            <pc:sldMk cId="2243026874" sldId="403"/>
            <ac:spMk id="3" creationId="{B326837C-AECA-4143-A88B-53ECCB7BCDCE}"/>
          </ac:spMkLst>
        </pc:spChg>
        <pc:spChg chg="mod ord">
          <ac:chgData name="김민호" userId="1879605a-c24a-4d3e-92d9-5868054526e5" providerId="ADAL" clId="{0A33AB4C-1695-4766-92EF-AF074C213A89}" dt="2020-11-08T15:22:06.203" v="6681" actId="700"/>
          <ac:spMkLst>
            <pc:docMk/>
            <pc:sldMk cId="2243026874" sldId="403"/>
            <ac:spMk id="4" creationId="{0194FEA3-1FC2-431C-9642-BBFAA7FD521E}"/>
          </ac:spMkLst>
        </pc:spChg>
        <pc:spChg chg="add mod ord">
          <ac:chgData name="김민호" userId="1879605a-c24a-4d3e-92d9-5868054526e5" providerId="ADAL" clId="{0A33AB4C-1695-4766-92EF-AF074C213A89}" dt="2020-11-08T15:23:04.614" v="6817"/>
          <ac:spMkLst>
            <pc:docMk/>
            <pc:sldMk cId="2243026874" sldId="403"/>
            <ac:spMk id="5" creationId="{8AC89E00-2CAF-4EB7-9A41-9827C5956A44}"/>
          </ac:spMkLst>
        </pc:spChg>
        <pc:spChg chg="add mod ord">
          <ac:chgData name="김민호" userId="1879605a-c24a-4d3e-92d9-5868054526e5" providerId="ADAL" clId="{0A33AB4C-1695-4766-92EF-AF074C213A89}" dt="2020-11-08T15:22:06.203" v="6681" actId="700"/>
          <ac:spMkLst>
            <pc:docMk/>
            <pc:sldMk cId="2243026874" sldId="403"/>
            <ac:spMk id="6" creationId="{30C057E7-5E53-4565-BE30-6734FB4B50EE}"/>
          </ac:spMkLst>
        </pc:spChg>
      </pc:sldChg>
      <pc:sldChg chg="addSp delSp modSp new mod modClrScheme chgLayout">
        <pc:chgData name="김민호" userId="1879605a-c24a-4d3e-92d9-5868054526e5" providerId="ADAL" clId="{0A33AB4C-1695-4766-92EF-AF074C213A89}" dt="2020-11-08T15:22:38.185" v="6756"/>
        <pc:sldMkLst>
          <pc:docMk/>
          <pc:sldMk cId="1486638894" sldId="404"/>
        </pc:sldMkLst>
        <pc:spChg chg="del mod ord">
          <ac:chgData name="김민호" userId="1879605a-c24a-4d3e-92d9-5868054526e5" providerId="ADAL" clId="{0A33AB4C-1695-4766-92EF-AF074C213A89}" dt="2020-11-08T15:22:23.642" v="6695" actId="700"/>
          <ac:spMkLst>
            <pc:docMk/>
            <pc:sldMk cId="1486638894" sldId="404"/>
            <ac:spMk id="2" creationId="{5B1CAF17-967D-43AE-BBCF-AF437B4ED62C}"/>
          </ac:spMkLst>
        </pc:spChg>
        <pc:spChg chg="del mod ord">
          <ac:chgData name="김민호" userId="1879605a-c24a-4d3e-92d9-5868054526e5" providerId="ADAL" clId="{0A33AB4C-1695-4766-92EF-AF074C213A89}" dt="2020-11-08T15:22:23.642" v="6695" actId="700"/>
          <ac:spMkLst>
            <pc:docMk/>
            <pc:sldMk cId="1486638894" sldId="404"/>
            <ac:spMk id="3" creationId="{A66EA8FD-22A9-4C4B-AF7D-9BC75528A234}"/>
          </ac:spMkLst>
        </pc:spChg>
        <pc:spChg chg="mod ord">
          <ac:chgData name="김민호" userId="1879605a-c24a-4d3e-92d9-5868054526e5" providerId="ADAL" clId="{0A33AB4C-1695-4766-92EF-AF074C213A89}" dt="2020-11-08T15:22:23.642" v="6695" actId="700"/>
          <ac:spMkLst>
            <pc:docMk/>
            <pc:sldMk cId="1486638894" sldId="404"/>
            <ac:spMk id="4" creationId="{A94667DC-5E89-488E-A79D-C0911AC7189D}"/>
          </ac:spMkLst>
        </pc:spChg>
        <pc:spChg chg="add mod ord">
          <ac:chgData name="김민호" userId="1879605a-c24a-4d3e-92d9-5868054526e5" providerId="ADAL" clId="{0A33AB4C-1695-4766-92EF-AF074C213A89}" dt="2020-11-08T15:22:38.185" v="6756"/>
          <ac:spMkLst>
            <pc:docMk/>
            <pc:sldMk cId="1486638894" sldId="404"/>
            <ac:spMk id="5" creationId="{11119BB1-D8F7-4E7A-8A75-435A9E265216}"/>
          </ac:spMkLst>
        </pc:spChg>
        <pc:spChg chg="add mod ord">
          <ac:chgData name="김민호" userId="1879605a-c24a-4d3e-92d9-5868054526e5" providerId="ADAL" clId="{0A33AB4C-1695-4766-92EF-AF074C213A89}" dt="2020-11-08T15:22:23.642" v="6695" actId="700"/>
          <ac:spMkLst>
            <pc:docMk/>
            <pc:sldMk cId="1486638894" sldId="404"/>
            <ac:spMk id="6" creationId="{AE241148-088D-4462-868A-133FA800B9E5}"/>
          </ac:spMkLst>
        </pc:spChg>
      </pc:sldChg>
      <pc:sldChg chg="addSp delSp modSp new mod modClrScheme chgLayout">
        <pc:chgData name="김민호" userId="1879605a-c24a-4d3e-92d9-5868054526e5" providerId="ADAL" clId="{0A33AB4C-1695-4766-92EF-AF074C213A89}" dt="2020-11-08T15:23:23.147" v="6824" actId="27636"/>
        <pc:sldMkLst>
          <pc:docMk/>
          <pc:sldMk cId="877751536" sldId="405"/>
        </pc:sldMkLst>
        <pc:spChg chg="del mod ord">
          <ac:chgData name="김민호" userId="1879605a-c24a-4d3e-92d9-5868054526e5" providerId="ADAL" clId="{0A33AB4C-1695-4766-92EF-AF074C213A89}" dt="2020-11-08T15:23:18.430" v="6819" actId="700"/>
          <ac:spMkLst>
            <pc:docMk/>
            <pc:sldMk cId="877751536" sldId="405"/>
            <ac:spMk id="2" creationId="{F6139532-BC7A-434B-92B4-16EC71BA548A}"/>
          </ac:spMkLst>
        </pc:spChg>
        <pc:spChg chg="del">
          <ac:chgData name="김민호" userId="1879605a-c24a-4d3e-92d9-5868054526e5" providerId="ADAL" clId="{0A33AB4C-1695-4766-92EF-AF074C213A89}" dt="2020-11-08T15:23:18.430" v="6819" actId="700"/>
          <ac:spMkLst>
            <pc:docMk/>
            <pc:sldMk cId="877751536" sldId="405"/>
            <ac:spMk id="3" creationId="{9D4933E7-D6A2-4D76-8083-C9C47DDC1ECD}"/>
          </ac:spMkLst>
        </pc:spChg>
        <pc:spChg chg="del">
          <ac:chgData name="김민호" userId="1879605a-c24a-4d3e-92d9-5868054526e5" providerId="ADAL" clId="{0A33AB4C-1695-4766-92EF-AF074C213A89}" dt="2020-11-08T15:23:18.430" v="6819" actId="700"/>
          <ac:spMkLst>
            <pc:docMk/>
            <pc:sldMk cId="877751536" sldId="405"/>
            <ac:spMk id="4" creationId="{DFCBCD92-E2D8-4B6B-9C14-C5CEC6C94E48}"/>
          </ac:spMkLst>
        </pc:spChg>
        <pc:spChg chg="mod ord">
          <ac:chgData name="김민호" userId="1879605a-c24a-4d3e-92d9-5868054526e5" providerId="ADAL" clId="{0A33AB4C-1695-4766-92EF-AF074C213A89}" dt="2020-11-08T15:23:20.536" v="6820" actId="700"/>
          <ac:spMkLst>
            <pc:docMk/>
            <pc:sldMk cId="877751536" sldId="405"/>
            <ac:spMk id="5" creationId="{6FA62F23-970A-40FC-8351-2C92DCC46B36}"/>
          </ac:spMkLst>
        </pc:spChg>
        <pc:spChg chg="add del mod ord">
          <ac:chgData name="김민호" userId="1879605a-c24a-4d3e-92d9-5868054526e5" providerId="ADAL" clId="{0A33AB4C-1695-4766-92EF-AF074C213A89}" dt="2020-11-08T15:23:20.536" v="6820" actId="700"/>
          <ac:spMkLst>
            <pc:docMk/>
            <pc:sldMk cId="877751536" sldId="405"/>
            <ac:spMk id="6" creationId="{2010544F-D32B-432C-9DDA-37DD7029F632}"/>
          </ac:spMkLst>
        </pc:spChg>
        <pc:spChg chg="add mod ord">
          <ac:chgData name="김민호" userId="1879605a-c24a-4d3e-92d9-5868054526e5" providerId="ADAL" clId="{0A33AB4C-1695-4766-92EF-AF074C213A89}" dt="2020-11-08T15:23:23.147" v="6824" actId="27636"/>
          <ac:spMkLst>
            <pc:docMk/>
            <pc:sldMk cId="877751536" sldId="405"/>
            <ac:spMk id="7" creationId="{00F80575-C48D-451E-B6CD-53DBF8CC4F5F}"/>
          </ac:spMkLst>
        </pc:spChg>
        <pc:spChg chg="add mod ord">
          <ac:chgData name="김민호" userId="1879605a-c24a-4d3e-92d9-5868054526e5" providerId="ADAL" clId="{0A33AB4C-1695-4766-92EF-AF074C213A89}" dt="2020-11-08T15:23:20.536" v="6820" actId="700"/>
          <ac:spMkLst>
            <pc:docMk/>
            <pc:sldMk cId="877751536" sldId="405"/>
            <ac:spMk id="8" creationId="{3AE64732-6B52-400A-978A-DC8F842A310A}"/>
          </ac:spMkLst>
        </pc:spChg>
      </pc:sldChg>
      <pc:sldChg chg="new del">
        <pc:chgData name="김민호" userId="1879605a-c24a-4d3e-92d9-5868054526e5" providerId="ADAL" clId="{0A33AB4C-1695-4766-92EF-AF074C213A89}" dt="2020-11-09T02:12:14.064" v="6852" actId="680"/>
        <pc:sldMkLst>
          <pc:docMk/>
          <pc:sldMk cId="1388023707" sldId="406"/>
        </pc:sldMkLst>
      </pc:sldChg>
      <pc:sldChg chg="addSp delSp modSp add mod modClrScheme chgLayout">
        <pc:chgData name="김민호" userId="1879605a-c24a-4d3e-92d9-5868054526e5" providerId="ADAL" clId="{0A33AB4C-1695-4766-92EF-AF074C213A89}" dt="2020-11-09T02:13:12.320" v="6884" actId="931"/>
        <pc:sldMkLst>
          <pc:docMk/>
          <pc:sldMk cId="4118653994" sldId="406"/>
        </pc:sldMkLst>
        <pc:spChg chg="del">
          <ac:chgData name="김민호" userId="1879605a-c24a-4d3e-92d9-5868054526e5" providerId="ADAL" clId="{0A33AB4C-1695-4766-92EF-AF074C213A89}" dt="2020-11-09T02:12:32.241" v="6880" actId="478"/>
          <ac:spMkLst>
            <pc:docMk/>
            <pc:sldMk cId="4118653994" sldId="406"/>
            <ac:spMk id="2" creationId="{6D23A553-4EA5-4E93-ADC8-60303ABF1892}"/>
          </ac:spMkLst>
        </pc:spChg>
        <pc:spChg chg="add del mod ord">
          <ac:chgData name="김민호" userId="1879605a-c24a-4d3e-92d9-5868054526e5" providerId="ADAL" clId="{0A33AB4C-1695-4766-92EF-AF074C213A89}" dt="2020-11-09T02:12:44.407" v="6882" actId="700"/>
          <ac:spMkLst>
            <pc:docMk/>
            <pc:sldMk cId="4118653994" sldId="406"/>
            <ac:spMk id="5" creationId="{FB0203BF-601C-4946-8D5D-11D632C8DD82}"/>
          </ac:spMkLst>
        </pc:spChg>
        <pc:spChg chg="add del mod ord">
          <ac:chgData name="김민호" userId="1879605a-c24a-4d3e-92d9-5868054526e5" providerId="ADAL" clId="{0A33AB4C-1695-4766-92EF-AF074C213A89}" dt="2020-11-09T02:13:01.915" v="6883"/>
          <ac:spMkLst>
            <pc:docMk/>
            <pc:sldMk cId="4118653994" sldId="406"/>
            <ac:spMk id="6" creationId="{D26C55D0-C115-402E-8B12-CBDCC05BE8E2}"/>
          </ac:spMkLst>
        </pc:spChg>
        <pc:spChg chg="mod ord">
          <ac:chgData name="김민호" userId="1879605a-c24a-4d3e-92d9-5868054526e5" providerId="ADAL" clId="{0A33AB4C-1695-4766-92EF-AF074C213A89}" dt="2020-11-09T02:12:44.407" v="6882" actId="700"/>
          <ac:spMkLst>
            <pc:docMk/>
            <pc:sldMk cId="4118653994" sldId="406"/>
            <ac:spMk id="7" creationId="{7CB22A77-2D69-423F-BAD2-F6C3A1B07720}"/>
          </ac:spMkLst>
        </pc:spChg>
        <pc:spChg chg="add del mod ord">
          <ac:chgData name="김민호" userId="1879605a-c24a-4d3e-92d9-5868054526e5" providerId="ADAL" clId="{0A33AB4C-1695-4766-92EF-AF074C213A89}" dt="2020-11-09T02:13:12.320" v="6884" actId="931"/>
          <ac:spMkLst>
            <pc:docMk/>
            <pc:sldMk cId="4118653994" sldId="406"/>
            <ac:spMk id="8" creationId="{0820AE48-A6A6-44A2-BC9D-C496F7BA4B96}"/>
          </ac:spMkLst>
        </pc:spChg>
        <pc:spChg chg="mod ord">
          <ac:chgData name="김민호" userId="1879605a-c24a-4d3e-92d9-5868054526e5" providerId="ADAL" clId="{0A33AB4C-1695-4766-92EF-AF074C213A89}" dt="2020-11-09T02:12:44.407" v="6882" actId="700"/>
          <ac:spMkLst>
            <pc:docMk/>
            <pc:sldMk cId="4118653994" sldId="406"/>
            <ac:spMk id="11" creationId="{EDB6D386-D4CD-4F84-8B1C-7E534F137FD4}"/>
          </ac:spMkLst>
        </pc:spChg>
        <pc:picChg chg="del">
          <ac:chgData name="김민호" userId="1879605a-c24a-4d3e-92d9-5868054526e5" providerId="ADAL" clId="{0A33AB4C-1695-4766-92EF-AF074C213A89}" dt="2020-11-09T02:12:39.989" v="6881" actId="478"/>
          <ac:picMkLst>
            <pc:docMk/>
            <pc:sldMk cId="4118653994" sldId="406"/>
            <ac:picMk id="3" creationId="{4E460E71-5342-45B9-BF69-D1464798D177}"/>
          </ac:picMkLst>
        </pc:picChg>
        <pc:picChg chg="add mod">
          <ac:chgData name="김민호" userId="1879605a-c24a-4d3e-92d9-5868054526e5" providerId="ADAL" clId="{0A33AB4C-1695-4766-92EF-AF074C213A89}" dt="2020-11-09T02:13:01.915" v="6883"/>
          <ac:picMkLst>
            <pc:docMk/>
            <pc:sldMk cId="4118653994" sldId="406"/>
            <ac:picMk id="9" creationId="{C866E84E-8142-4847-A915-A5A8E36E386F}"/>
          </ac:picMkLst>
        </pc:picChg>
        <pc:picChg chg="add mod">
          <ac:chgData name="김민호" userId="1879605a-c24a-4d3e-92d9-5868054526e5" providerId="ADAL" clId="{0A33AB4C-1695-4766-92EF-AF074C213A89}" dt="2020-11-09T02:13:12.320" v="6884" actId="931"/>
          <ac:picMkLst>
            <pc:docMk/>
            <pc:sldMk cId="4118653994" sldId="406"/>
            <ac:picMk id="12" creationId="{BEBC6A12-105C-498F-A394-E0747806433F}"/>
          </ac:picMkLst>
        </pc:picChg>
      </pc:sldChg>
      <pc:sldMasterChg chg="modSldLayout">
        <pc:chgData name="김민호" userId="1879605a-c24a-4d3e-92d9-5868054526e5" providerId="ADAL" clId="{0A33AB4C-1695-4766-92EF-AF074C213A89}" dt="2020-11-08T09:57:44.096" v="4328" actId="21"/>
        <pc:sldMasterMkLst>
          <pc:docMk/>
          <pc:sldMasterMk cId="1685759057" sldId="2147483684"/>
        </pc:sldMasterMkLst>
        <pc:sldLayoutChg chg="addSp delSp modSp mod">
          <pc:chgData name="김민호" userId="1879605a-c24a-4d3e-92d9-5868054526e5" providerId="ADAL" clId="{0A33AB4C-1695-4766-92EF-AF074C213A89}" dt="2020-11-08T09:57:44.096" v="4328" actId="21"/>
          <pc:sldLayoutMkLst>
            <pc:docMk/>
            <pc:sldMasterMk cId="1685759057" sldId="2147483684"/>
            <pc:sldLayoutMk cId="974139460" sldId="2147483686"/>
          </pc:sldLayoutMkLst>
          <pc:spChg chg="mod">
            <ac:chgData name="김민호" userId="1879605a-c24a-4d3e-92d9-5868054526e5" providerId="ADAL" clId="{0A33AB4C-1695-4766-92EF-AF074C213A89}" dt="2020-11-08T09:57:44.096" v="4328" actId="21"/>
            <ac:spMkLst>
              <pc:docMk/>
              <pc:sldMasterMk cId="1685759057" sldId="2147483684"/>
              <pc:sldLayoutMk cId="974139460" sldId="2147483686"/>
              <ac:spMk id="6" creationId="{4D44B513-E3E6-4A65-85D7-BAA6EF3086FA}"/>
            </ac:spMkLst>
          </pc:spChg>
          <pc:spChg chg="add del mod">
            <ac:chgData name="김민호" userId="1879605a-c24a-4d3e-92d9-5868054526e5" providerId="ADAL" clId="{0A33AB4C-1695-4766-92EF-AF074C213A89}" dt="2020-11-08T09:57:39.581" v="4327" actId="478"/>
            <ac:spMkLst>
              <pc:docMk/>
              <pc:sldMasterMk cId="1685759057" sldId="2147483684"/>
              <pc:sldLayoutMk cId="974139460" sldId="2147483686"/>
              <ac:spMk id="8" creationId="{89F03AE9-5D43-46B2-953D-54ADC2B47081}"/>
            </ac:spMkLst>
          </pc:spChg>
        </pc:sldLayoutChg>
      </pc:sldMasterChg>
    </pc:docChg>
  </pc:docChgLst>
  <pc:docChgLst>
    <pc:chgData name="김민호" userId="1879605a-c24a-4d3e-92d9-5868054526e5" providerId="ADAL" clId="{2CDC2E7B-9211-B340-8CDF-6E0FD82F3AD5}"/>
    <pc:docChg chg="undo custSel addSld delSld modSld sldOrd">
      <pc:chgData name="김민호" userId="1879605a-c24a-4d3e-92d9-5868054526e5" providerId="ADAL" clId="{2CDC2E7B-9211-B340-8CDF-6E0FD82F3AD5}" dt="2021-04-28T23:24:25.978" v="2195" actId="2696"/>
      <pc:docMkLst>
        <pc:docMk/>
      </pc:docMkLst>
      <pc:sldChg chg="modSp mod">
        <pc:chgData name="김민호" userId="1879605a-c24a-4d3e-92d9-5868054526e5" providerId="ADAL" clId="{2CDC2E7B-9211-B340-8CDF-6E0FD82F3AD5}" dt="2021-04-28T21:16:13.977" v="79" actId="20577"/>
        <pc:sldMkLst>
          <pc:docMk/>
          <pc:sldMk cId="4184515827" sldId="256"/>
        </pc:sldMkLst>
        <pc:spChg chg="mod">
          <ac:chgData name="김민호" userId="1879605a-c24a-4d3e-92d9-5868054526e5" providerId="ADAL" clId="{2CDC2E7B-9211-B340-8CDF-6E0FD82F3AD5}" dt="2021-04-28T21:16:13.977" v="79" actId="20577"/>
          <ac:spMkLst>
            <pc:docMk/>
            <pc:sldMk cId="4184515827" sldId="256"/>
            <ac:spMk id="2" creationId="{511526CA-4FE0-48B9-8C2A-3663F0802A2A}"/>
          </ac:spMkLst>
        </pc:spChg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1495221327" sldId="387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3038733717" sldId="388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1938282116" sldId="389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253886081" sldId="390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3687561260" sldId="397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3907806440" sldId="398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2012763502" sldId="399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2990045908" sldId="400"/>
        </pc:sldMkLst>
      </pc:sldChg>
      <pc:sldChg chg="addSp delSp modSp mod">
        <pc:chgData name="김민호" userId="1879605a-c24a-4d3e-92d9-5868054526e5" providerId="ADAL" clId="{2CDC2E7B-9211-B340-8CDF-6E0FD82F3AD5}" dt="2021-04-28T22:29:04.710" v="182" actId="1076"/>
        <pc:sldMkLst>
          <pc:docMk/>
          <pc:sldMk cId="3052738228" sldId="408"/>
        </pc:sldMkLst>
        <pc:spChg chg="mod">
          <ac:chgData name="김민호" userId="1879605a-c24a-4d3e-92d9-5868054526e5" providerId="ADAL" clId="{2CDC2E7B-9211-B340-8CDF-6E0FD82F3AD5}" dt="2021-04-28T22:28:59.214" v="181" actId="20577"/>
          <ac:spMkLst>
            <pc:docMk/>
            <pc:sldMk cId="3052738228" sldId="408"/>
            <ac:spMk id="2" creationId="{13C330DD-DC8D-40FA-843D-2A47FD99729B}"/>
          </ac:spMkLst>
        </pc:spChg>
        <pc:spChg chg="mod">
          <ac:chgData name="김민호" userId="1879605a-c24a-4d3e-92d9-5868054526e5" providerId="ADAL" clId="{2CDC2E7B-9211-B340-8CDF-6E0FD82F3AD5}" dt="2021-04-28T22:28:38.536" v="167" actId="20577"/>
          <ac:spMkLst>
            <pc:docMk/>
            <pc:sldMk cId="3052738228" sldId="408"/>
            <ac:spMk id="5" creationId="{D8AF86F6-AC6B-4361-A049-633182DB61B5}"/>
          </ac:spMkLst>
        </pc:spChg>
        <pc:picChg chg="del">
          <ac:chgData name="김민호" userId="1879605a-c24a-4d3e-92d9-5868054526e5" providerId="ADAL" clId="{2CDC2E7B-9211-B340-8CDF-6E0FD82F3AD5}" dt="2021-04-28T22:28:29.826" v="164" actId="478"/>
          <ac:picMkLst>
            <pc:docMk/>
            <pc:sldMk cId="3052738228" sldId="408"/>
            <ac:picMk id="4" creationId="{5CC2EFFD-AFE3-4EC4-BA37-CB3AE1758513}"/>
          </ac:picMkLst>
        </pc:picChg>
        <pc:picChg chg="del">
          <ac:chgData name="김민호" userId="1879605a-c24a-4d3e-92d9-5868054526e5" providerId="ADAL" clId="{2CDC2E7B-9211-B340-8CDF-6E0FD82F3AD5}" dt="2021-04-28T22:28:35.091" v="165" actId="478"/>
          <ac:picMkLst>
            <pc:docMk/>
            <pc:sldMk cId="3052738228" sldId="408"/>
            <ac:picMk id="6" creationId="{DEB25E67-13F1-4369-85A7-60CB4E024C4C}"/>
          </ac:picMkLst>
        </pc:picChg>
        <pc:picChg chg="add mod">
          <ac:chgData name="김민호" userId="1879605a-c24a-4d3e-92d9-5868054526e5" providerId="ADAL" clId="{2CDC2E7B-9211-B340-8CDF-6E0FD82F3AD5}" dt="2021-04-28T22:29:04.710" v="182" actId="1076"/>
          <ac:picMkLst>
            <pc:docMk/>
            <pc:sldMk cId="3052738228" sldId="408"/>
            <ac:picMk id="7" creationId="{269F847E-AE90-CC47-A50C-50F01F30E8CD}"/>
          </ac:picMkLst>
        </pc:picChg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2259184996" sldId="409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1848365703" sldId="410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4187121764" sldId="411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2289905965" sldId="412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3222039686" sldId="413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697455222" sldId="414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391402677" sldId="415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1189396152" sldId="416"/>
        </pc:sldMkLst>
      </pc:sldChg>
      <pc:sldChg chg="del">
        <pc:chgData name="김민호" userId="1879605a-c24a-4d3e-92d9-5868054526e5" providerId="ADAL" clId="{2CDC2E7B-9211-B340-8CDF-6E0FD82F3AD5}" dt="2021-04-28T23:00:22.367" v="1971" actId="2696"/>
        <pc:sldMkLst>
          <pc:docMk/>
          <pc:sldMk cId="2939986893" sldId="417"/>
        </pc:sldMkLst>
      </pc:sldChg>
      <pc:sldChg chg="delSp modSp add mod ord">
        <pc:chgData name="김민호" userId="1879605a-c24a-4d3e-92d9-5868054526e5" providerId="ADAL" clId="{2CDC2E7B-9211-B340-8CDF-6E0FD82F3AD5}" dt="2021-04-28T22:37:43.579" v="856" actId="20577"/>
        <pc:sldMkLst>
          <pc:docMk/>
          <pc:sldMk cId="1585614950" sldId="418"/>
        </pc:sldMkLst>
        <pc:spChg chg="mod">
          <ac:chgData name="김민호" userId="1879605a-c24a-4d3e-92d9-5868054526e5" providerId="ADAL" clId="{2CDC2E7B-9211-B340-8CDF-6E0FD82F3AD5}" dt="2021-04-28T22:31:38.111" v="632" actId="20577"/>
          <ac:spMkLst>
            <pc:docMk/>
            <pc:sldMk cId="1585614950" sldId="418"/>
            <ac:spMk id="2" creationId="{13C330DD-DC8D-40FA-843D-2A47FD99729B}"/>
          </ac:spMkLst>
        </pc:spChg>
        <pc:spChg chg="mod">
          <ac:chgData name="김민호" userId="1879605a-c24a-4d3e-92d9-5868054526e5" providerId="ADAL" clId="{2CDC2E7B-9211-B340-8CDF-6E0FD82F3AD5}" dt="2021-04-28T22:37:43.579" v="856" actId="20577"/>
          <ac:spMkLst>
            <pc:docMk/>
            <pc:sldMk cId="1585614950" sldId="418"/>
            <ac:spMk id="5" creationId="{D8AF86F6-AC6B-4361-A049-633182DB61B5}"/>
          </ac:spMkLst>
        </pc:spChg>
        <pc:picChg chg="del">
          <ac:chgData name="김민호" userId="1879605a-c24a-4d3e-92d9-5868054526e5" providerId="ADAL" clId="{2CDC2E7B-9211-B340-8CDF-6E0FD82F3AD5}" dt="2021-04-28T22:30:08.654" v="365" actId="478"/>
          <ac:picMkLst>
            <pc:docMk/>
            <pc:sldMk cId="1585614950" sldId="418"/>
            <ac:picMk id="4" creationId="{5CC2EFFD-AFE3-4EC4-BA37-CB3AE1758513}"/>
          </ac:picMkLst>
        </pc:picChg>
        <pc:picChg chg="del">
          <ac:chgData name="김민호" userId="1879605a-c24a-4d3e-92d9-5868054526e5" providerId="ADAL" clId="{2CDC2E7B-9211-B340-8CDF-6E0FD82F3AD5}" dt="2021-04-28T22:30:09.210" v="366" actId="478"/>
          <ac:picMkLst>
            <pc:docMk/>
            <pc:sldMk cId="1585614950" sldId="418"/>
            <ac:picMk id="6" creationId="{DEB25E67-13F1-4369-85A7-60CB4E024C4C}"/>
          </ac:picMkLst>
        </pc:picChg>
      </pc:sldChg>
      <pc:sldChg chg="new del">
        <pc:chgData name="김민호" userId="1879605a-c24a-4d3e-92d9-5868054526e5" providerId="ADAL" clId="{2CDC2E7B-9211-B340-8CDF-6E0FD82F3AD5}" dt="2021-04-28T22:27:02.170" v="81" actId="680"/>
        <pc:sldMkLst>
          <pc:docMk/>
          <pc:sldMk cId="3863570538" sldId="418"/>
        </pc:sldMkLst>
      </pc:sldChg>
      <pc:sldChg chg="new del">
        <pc:chgData name="김민호" userId="1879605a-c24a-4d3e-92d9-5868054526e5" providerId="ADAL" clId="{2CDC2E7B-9211-B340-8CDF-6E0FD82F3AD5}" dt="2021-04-28T22:29:08.930" v="184" actId="680"/>
        <pc:sldMkLst>
          <pc:docMk/>
          <pc:sldMk cId="1661970697" sldId="419"/>
        </pc:sldMkLst>
      </pc:sldChg>
      <pc:sldChg chg="addSp delSp modSp add mod chgLayout">
        <pc:chgData name="김민호" userId="1879605a-c24a-4d3e-92d9-5868054526e5" providerId="ADAL" clId="{2CDC2E7B-9211-B340-8CDF-6E0FD82F3AD5}" dt="2021-04-28T22:41:06.323" v="975" actId="20577"/>
        <pc:sldMkLst>
          <pc:docMk/>
          <pc:sldMk cId="3961718664" sldId="419"/>
        </pc:sldMkLst>
        <pc:spChg chg="mod ord">
          <ac:chgData name="김민호" userId="1879605a-c24a-4d3e-92d9-5868054526e5" providerId="ADAL" clId="{2CDC2E7B-9211-B340-8CDF-6E0FD82F3AD5}" dt="2021-04-28T22:41:06.323" v="975" actId="20577"/>
          <ac:spMkLst>
            <pc:docMk/>
            <pc:sldMk cId="3961718664" sldId="419"/>
            <ac:spMk id="2" creationId="{13C330DD-DC8D-40FA-843D-2A47FD99729B}"/>
          </ac:spMkLst>
        </pc:spChg>
        <pc:spChg chg="mod ord">
          <ac:chgData name="김민호" userId="1879605a-c24a-4d3e-92d9-5868054526e5" providerId="ADAL" clId="{2CDC2E7B-9211-B340-8CDF-6E0FD82F3AD5}" dt="2021-04-28T22:29:43.556" v="272" actId="700"/>
          <ac:spMkLst>
            <pc:docMk/>
            <pc:sldMk cId="3961718664" sldId="419"/>
            <ac:spMk id="3" creationId="{8A52E9CE-3236-4E79-ABAA-A7E9B45B4B66}"/>
          </ac:spMkLst>
        </pc:spChg>
        <pc:spChg chg="mod ord">
          <ac:chgData name="김민호" userId="1879605a-c24a-4d3e-92d9-5868054526e5" providerId="ADAL" clId="{2CDC2E7B-9211-B340-8CDF-6E0FD82F3AD5}" dt="2021-04-28T22:29:43.556" v="272" actId="700"/>
          <ac:spMkLst>
            <pc:docMk/>
            <pc:sldMk cId="3961718664" sldId="419"/>
            <ac:spMk id="5" creationId="{D8AF86F6-AC6B-4361-A049-633182DB61B5}"/>
          </ac:spMkLst>
        </pc:spChg>
        <pc:picChg chg="del">
          <ac:chgData name="김민호" userId="1879605a-c24a-4d3e-92d9-5868054526e5" providerId="ADAL" clId="{2CDC2E7B-9211-B340-8CDF-6E0FD82F3AD5}" dt="2021-04-28T22:29:34.787" v="271" actId="478"/>
          <ac:picMkLst>
            <pc:docMk/>
            <pc:sldMk cId="3961718664" sldId="419"/>
            <ac:picMk id="7" creationId="{269F847E-AE90-CC47-A50C-50F01F30E8CD}"/>
          </ac:picMkLst>
        </pc:picChg>
        <pc:picChg chg="add mod">
          <ac:chgData name="김민호" userId="1879605a-c24a-4d3e-92d9-5868054526e5" providerId="ADAL" clId="{2CDC2E7B-9211-B340-8CDF-6E0FD82F3AD5}" dt="2021-04-28T22:39:48.952" v="861" actId="1076"/>
          <ac:picMkLst>
            <pc:docMk/>
            <pc:sldMk cId="3961718664" sldId="419"/>
            <ac:picMk id="1026" creationId="{B0CF89C9-91B9-BB4E-A19D-EC3E36223FC1}"/>
          </ac:picMkLst>
        </pc:picChg>
      </pc:sldChg>
      <pc:sldChg chg="add del">
        <pc:chgData name="김민호" userId="1879605a-c24a-4d3e-92d9-5868054526e5" providerId="ADAL" clId="{2CDC2E7B-9211-B340-8CDF-6E0FD82F3AD5}" dt="2021-04-28T23:00:22.367" v="1971" actId="2696"/>
        <pc:sldMkLst>
          <pc:docMk/>
          <pc:sldMk cId="3903180365" sldId="420"/>
        </pc:sldMkLst>
      </pc:sldChg>
      <pc:sldChg chg="add del">
        <pc:chgData name="김민호" userId="1879605a-c24a-4d3e-92d9-5868054526e5" providerId="ADAL" clId="{2CDC2E7B-9211-B340-8CDF-6E0FD82F3AD5}" dt="2021-04-28T23:12:11.056" v="2136" actId="2696"/>
        <pc:sldMkLst>
          <pc:docMk/>
          <pc:sldMk cId="1588978634" sldId="421"/>
        </pc:sldMkLst>
      </pc:sldChg>
      <pc:sldChg chg="new del">
        <pc:chgData name="김민호" userId="1879605a-c24a-4d3e-92d9-5868054526e5" providerId="ADAL" clId="{2CDC2E7B-9211-B340-8CDF-6E0FD82F3AD5}" dt="2021-04-28T22:39:57.848" v="863" actId="680"/>
        <pc:sldMkLst>
          <pc:docMk/>
          <pc:sldMk cId="4197894305" sldId="421"/>
        </pc:sldMkLst>
      </pc:sldChg>
      <pc:sldChg chg="addSp delSp modSp add mod">
        <pc:chgData name="김민호" userId="1879605a-c24a-4d3e-92d9-5868054526e5" providerId="ADAL" clId="{2CDC2E7B-9211-B340-8CDF-6E0FD82F3AD5}" dt="2021-04-28T22:50:33.941" v="1655" actId="20577"/>
        <pc:sldMkLst>
          <pc:docMk/>
          <pc:sldMk cId="354923306" sldId="422"/>
        </pc:sldMkLst>
        <pc:spChg chg="mod">
          <ac:chgData name="김민호" userId="1879605a-c24a-4d3e-92d9-5868054526e5" providerId="ADAL" clId="{2CDC2E7B-9211-B340-8CDF-6E0FD82F3AD5}" dt="2021-04-28T22:42:21.200" v="1042" actId="20577"/>
          <ac:spMkLst>
            <pc:docMk/>
            <pc:sldMk cId="354923306" sldId="422"/>
            <ac:spMk id="2" creationId="{13C330DD-DC8D-40FA-843D-2A47FD99729B}"/>
          </ac:spMkLst>
        </pc:spChg>
        <pc:graphicFrameChg chg="add del mod">
          <ac:chgData name="김민호" userId="1879605a-c24a-4d3e-92d9-5868054526e5" providerId="ADAL" clId="{2CDC2E7B-9211-B340-8CDF-6E0FD82F3AD5}" dt="2021-04-28T22:42:52.985" v="1046" actId="3680"/>
          <ac:graphicFrameMkLst>
            <pc:docMk/>
            <pc:sldMk cId="354923306" sldId="422"/>
            <ac:graphicFrameMk id="4" creationId="{A9F30D4F-0ABA-EA44-AA31-D308BBB76D93}"/>
          </ac:graphicFrameMkLst>
        </pc:graphicFrameChg>
        <pc:graphicFrameChg chg="add mod modGraphic">
          <ac:chgData name="김민호" userId="1879605a-c24a-4d3e-92d9-5868054526e5" providerId="ADAL" clId="{2CDC2E7B-9211-B340-8CDF-6E0FD82F3AD5}" dt="2021-04-28T22:50:33.941" v="1655" actId="20577"/>
          <ac:graphicFrameMkLst>
            <pc:docMk/>
            <pc:sldMk cId="354923306" sldId="422"/>
            <ac:graphicFrameMk id="6" creationId="{3834E544-5F6F-A446-B3F3-FC8AC879674B}"/>
          </ac:graphicFrameMkLst>
        </pc:graphicFrameChg>
        <pc:picChg chg="del">
          <ac:chgData name="김민호" userId="1879605a-c24a-4d3e-92d9-5868054526e5" providerId="ADAL" clId="{2CDC2E7B-9211-B340-8CDF-6E0FD82F3AD5}" dt="2021-04-28T22:41:32.646" v="1034" actId="478"/>
          <ac:picMkLst>
            <pc:docMk/>
            <pc:sldMk cId="354923306" sldId="422"/>
            <ac:picMk id="1026" creationId="{B0CF89C9-91B9-BB4E-A19D-EC3E36223FC1}"/>
          </ac:picMkLst>
        </pc:picChg>
      </pc:sldChg>
      <pc:sldChg chg="new del">
        <pc:chgData name="김민호" userId="1879605a-c24a-4d3e-92d9-5868054526e5" providerId="ADAL" clId="{2CDC2E7B-9211-B340-8CDF-6E0FD82F3AD5}" dt="2021-04-28T22:41:10.477" v="977" actId="680"/>
        <pc:sldMkLst>
          <pc:docMk/>
          <pc:sldMk cId="2289748371" sldId="422"/>
        </pc:sldMkLst>
      </pc:sldChg>
      <pc:sldChg chg="addSp delSp modSp new del mod">
        <pc:chgData name="김민호" userId="1879605a-c24a-4d3e-92d9-5868054526e5" providerId="ADAL" clId="{2CDC2E7B-9211-B340-8CDF-6E0FD82F3AD5}" dt="2021-04-28T22:53:02.804" v="1785" actId="2696"/>
        <pc:sldMkLst>
          <pc:docMk/>
          <pc:sldMk cId="47857831" sldId="423"/>
        </pc:sldMkLst>
        <pc:spChg chg="mod">
          <ac:chgData name="김민호" userId="1879605a-c24a-4d3e-92d9-5868054526e5" providerId="ADAL" clId="{2CDC2E7B-9211-B340-8CDF-6E0FD82F3AD5}" dt="2021-04-28T22:50:45.686" v="1690" actId="20577"/>
          <ac:spMkLst>
            <pc:docMk/>
            <pc:sldMk cId="47857831" sldId="423"/>
            <ac:spMk id="2" creationId="{14D27998-6907-A944-B271-B8C1E6F23F89}"/>
          </ac:spMkLst>
        </pc:spChg>
        <pc:spChg chg="add del mod">
          <ac:chgData name="김민호" userId="1879605a-c24a-4d3e-92d9-5868054526e5" providerId="ADAL" clId="{2CDC2E7B-9211-B340-8CDF-6E0FD82F3AD5}" dt="2021-04-28T22:51:12.085" v="1694" actId="21"/>
          <ac:spMkLst>
            <pc:docMk/>
            <pc:sldMk cId="47857831" sldId="423"/>
            <ac:spMk id="9" creationId="{CED2E58B-2100-5149-8EAA-C993434338AD}"/>
          </ac:spMkLst>
        </pc:spChg>
        <pc:spChg chg="add del mod">
          <ac:chgData name="김민호" userId="1879605a-c24a-4d3e-92d9-5868054526e5" providerId="ADAL" clId="{2CDC2E7B-9211-B340-8CDF-6E0FD82F3AD5}" dt="2021-04-28T22:51:17.273" v="1696"/>
          <ac:spMkLst>
            <pc:docMk/>
            <pc:sldMk cId="47857831" sldId="423"/>
            <ac:spMk id="13" creationId="{DB532ACE-A065-1E43-BEE9-1EA606F7413F}"/>
          </ac:spMkLst>
        </pc:spChg>
        <pc:picChg chg="add del mod">
          <ac:chgData name="김민호" userId="1879605a-c24a-4d3e-92d9-5868054526e5" providerId="ADAL" clId="{2CDC2E7B-9211-B340-8CDF-6E0FD82F3AD5}" dt="2021-04-28T22:51:00.500" v="1692"/>
          <ac:picMkLst>
            <pc:docMk/>
            <pc:sldMk cId="47857831" sldId="423"/>
            <ac:picMk id="5" creationId="{E79A4179-E68F-9640-92DD-78C78133E8CD}"/>
          </ac:picMkLst>
        </pc:picChg>
        <pc:picChg chg="add del mod">
          <ac:chgData name="김민호" userId="1879605a-c24a-4d3e-92d9-5868054526e5" providerId="ADAL" clId="{2CDC2E7B-9211-B340-8CDF-6E0FD82F3AD5}" dt="2021-04-28T22:51:00.500" v="1692"/>
          <ac:picMkLst>
            <pc:docMk/>
            <pc:sldMk cId="47857831" sldId="423"/>
            <ac:picMk id="6" creationId="{7B11E796-4C55-4E49-ACAA-60D99C55749A}"/>
          </ac:picMkLst>
        </pc:picChg>
        <pc:picChg chg="add del mod">
          <ac:chgData name="김민호" userId="1879605a-c24a-4d3e-92d9-5868054526e5" providerId="ADAL" clId="{2CDC2E7B-9211-B340-8CDF-6E0FD82F3AD5}" dt="2021-04-28T22:51:00.500" v="1692"/>
          <ac:picMkLst>
            <pc:docMk/>
            <pc:sldMk cId="47857831" sldId="423"/>
            <ac:picMk id="7" creationId="{6B22D445-7EA0-F848-8476-5FF280FAD0C7}"/>
          </ac:picMkLst>
        </pc:picChg>
        <pc:picChg chg="add del mod">
          <ac:chgData name="김민호" userId="1879605a-c24a-4d3e-92d9-5868054526e5" providerId="ADAL" clId="{2CDC2E7B-9211-B340-8CDF-6E0FD82F3AD5}" dt="2021-04-28T22:51:00.500" v="1692"/>
          <ac:picMkLst>
            <pc:docMk/>
            <pc:sldMk cId="47857831" sldId="423"/>
            <ac:picMk id="8" creationId="{2E470BA4-23C2-A046-92A7-63B4301E7663}"/>
          </ac:picMkLst>
        </pc:picChg>
        <pc:picChg chg="add del mod">
          <ac:chgData name="김민호" userId="1879605a-c24a-4d3e-92d9-5868054526e5" providerId="ADAL" clId="{2CDC2E7B-9211-B340-8CDF-6E0FD82F3AD5}" dt="2021-04-28T22:51:12.085" v="1694" actId="21"/>
          <ac:picMkLst>
            <pc:docMk/>
            <pc:sldMk cId="47857831" sldId="423"/>
            <ac:picMk id="10" creationId="{1182935D-155F-054B-9F10-F3295CD4A652}"/>
          </ac:picMkLst>
        </pc:picChg>
        <pc:picChg chg="add del mod">
          <ac:chgData name="김민호" userId="1879605a-c24a-4d3e-92d9-5868054526e5" providerId="ADAL" clId="{2CDC2E7B-9211-B340-8CDF-6E0FD82F3AD5}" dt="2021-04-28T22:51:12.085" v="1694" actId="21"/>
          <ac:picMkLst>
            <pc:docMk/>
            <pc:sldMk cId="47857831" sldId="423"/>
            <ac:picMk id="11" creationId="{44B17EA4-F4D5-3440-AA72-E17A7CD19D01}"/>
          </ac:picMkLst>
        </pc:picChg>
        <pc:picChg chg="add del mod">
          <ac:chgData name="김민호" userId="1879605a-c24a-4d3e-92d9-5868054526e5" providerId="ADAL" clId="{2CDC2E7B-9211-B340-8CDF-6E0FD82F3AD5}" dt="2021-04-28T22:51:12.085" v="1694" actId="21"/>
          <ac:picMkLst>
            <pc:docMk/>
            <pc:sldMk cId="47857831" sldId="423"/>
            <ac:picMk id="12" creationId="{9A90248F-0939-ED40-8364-9D08A4CB2D50}"/>
          </ac:picMkLst>
        </pc:picChg>
        <pc:picChg chg="add del mod">
          <ac:chgData name="김민호" userId="1879605a-c24a-4d3e-92d9-5868054526e5" providerId="ADAL" clId="{2CDC2E7B-9211-B340-8CDF-6E0FD82F3AD5}" dt="2021-04-28T22:51:17.273" v="1696"/>
          <ac:picMkLst>
            <pc:docMk/>
            <pc:sldMk cId="47857831" sldId="423"/>
            <ac:picMk id="14" creationId="{7021C777-9F05-1B49-9E72-9622D14DA9FF}"/>
          </ac:picMkLst>
        </pc:picChg>
        <pc:picChg chg="add del mod">
          <ac:chgData name="김민호" userId="1879605a-c24a-4d3e-92d9-5868054526e5" providerId="ADAL" clId="{2CDC2E7B-9211-B340-8CDF-6E0FD82F3AD5}" dt="2021-04-28T22:51:17.273" v="1696"/>
          <ac:picMkLst>
            <pc:docMk/>
            <pc:sldMk cId="47857831" sldId="423"/>
            <ac:picMk id="15" creationId="{95C67EB7-7ED4-3F4E-AB3C-7566C01B5493}"/>
          </ac:picMkLst>
        </pc:picChg>
        <pc:picChg chg="add del mod">
          <ac:chgData name="김민호" userId="1879605a-c24a-4d3e-92d9-5868054526e5" providerId="ADAL" clId="{2CDC2E7B-9211-B340-8CDF-6E0FD82F3AD5}" dt="2021-04-28T22:51:17.273" v="1696"/>
          <ac:picMkLst>
            <pc:docMk/>
            <pc:sldMk cId="47857831" sldId="423"/>
            <ac:picMk id="16" creationId="{E7EC76F4-31E9-F545-BE49-43D82C287161}"/>
          </ac:picMkLst>
        </pc:picChg>
      </pc:sldChg>
      <pc:sldChg chg="addSp delSp modSp add mod">
        <pc:chgData name="김민호" userId="1879605a-c24a-4d3e-92d9-5868054526e5" providerId="ADAL" clId="{2CDC2E7B-9211-B340-8CDF-6E0FD82F3AD5}" dt="2021-04-28T22:51:50.522" v="1721" actId="1076"/>
        <pc:sldMkLst>
          <pc:docMk/>
          <pc:sldMk cId="2228942803" sldId="424"/>
        </pc:sldMkLst>
        <pc:spChg chg="mod">
          <ac:chgData name="김민호" userId="1879605a-c24a-4d3e-92d9-5868054526e5" providerId="ADAL" clId="{2CDC2E7B-9211-B340-8CDF-6E0FD82F3AD5}" dt="2021-04-28T22:51:31.766" v="1714" actId="20577"/>
          <ac:spMkLst>
            <pc:docMk/>
            <pc:sldMk cId="2228942803" sldId="424"/>
            <ac:spMk id="2" creationId="{13C330DD-DC8D-40FA-843D-2A47FD99729B}"/>
          </ac:spMkLst>
        </pc:spChg>
        <pc:graphicFrameChg chg="del">
          <ac:chgData name="김민호" userId="1879605a-c24a-4d3e-92d9-5868054526e5" providerId="ADAL" clId="{2CDC2E7B-9211-B340-8CDF-6E0FD82F3AD5}" dt="2021-04-28T22:51:25.691" v="1698" actId="478"/>
          <ac:graphicFrameMkLst>
            <pc:docMk/>
            <pc:sldMk cId="2228942803" sldId="424"/>
            <ac:graphicFrameMk id="6" creationId="{3834E544-5F6F-A446-B3F3-FC8AC879674B}"/>
          </ac:graphicFrameMkLst>
        </pc:graphicFrameChg>
        <pc:picChg chg="add mod">
          <ac:chgData name="김민호" userId="1879605a-c24a-4d3e-92d9-5868054526e5" providerId="ADAL" clId="{2CDC2E7B-9211-B340-8CDF-6E0FD82F3AD5}" dt="2021-04-28T22:51:50.522" v="1721" actId="1076"/>
          <ac:picMkLst>
            <pc:docMk/>
            <pc:sldMk cId="2228942803" sldId="424"/>
            <ac:picMk id="4" creationId="{9CC0FD12-EC8A-6B4F-B26C-F5BFCDFB2D8C}"/>
          </ac:picMkLst>
        </pc:picChg>
        <pc:picChg chg="add del mod">
          <ac:chgData name="김민호" userId="1879605a-c24a-4d3e-92d9-5868054526e5" providerId="ADAL" clId="{2CDC2E7B-9211-B340-8CDF-6E0FD82F3AD5}" dt="2021-04-28T22:51:41.186" v="1716"/>
          <ac:picMkLst>
            <pc:docMk/>
            <pc:sldMk cId="2228942803" sldId="424"/>
            <ac:picMk id="8" creationId="{51ECF425-4194-3942-93E9-EA4300F06FE0}"/>
          </ac:picMkLst>
        </pc:picChg>
        <pc:picChg chg="add del mod">
          <ac:chgData name="김민호" userId="1879605a-c24a-4d3e-92d9-5868054526e5" providerId="ADAL" clId="{2CDC2E7B-9211-B340-8CDF-6E0FD82F3AD5}" dt="2021-04-28T22:51:41.186" v="1716"/>
          <ac:picMkLst>
            <pc:docMk/>
            <pc:sldMk cId="2228942803" sldId="424"/>
            <ac:picMk id="9" creationId="{3F07C39F-9780-F84D-84E5-BE77CA88CB9D}"/>
          </ac:picMkLst>
        </pc:picChg>
        <pc:picChg chg="add del mod">
          <ac:chgData name="김민호" userId="1879605a-c24a-4d3e-92d9-5868054526e5" providerId="ADAL" clId="{2CDC2E7B-9211-B340-8CDF-6E0FD82F3AD5}" dt="2021-04-28T22:51:41.186" v="1716"/>
          <ac:picMkLst>
            <pc:docMk/>
            <pc:sldMk cId="2228942803" sldId="424"/>
            <ac:picMk id="10" creationId="{AC0FFDF7-3EEB-8547-A311-D365623CB068}"/>
          </ac:picMkLst>
        </pc:picChg>
        <pc:picChg chg="add del mod">
          <ac:chgData name="김민호" userId="1879605a-c24a-4d3e-92d9-5868054526e5" providerId="ADAL" clId="{2CDC2E7B-9211-B340-8CDF-6E0FD82F3AD5}" dt="2021-04-28T22:51:41.186" v="1716"/>
          <ac:picMkLst>
            <pc:docMk/>
            <pc:sldMk cId="2228942803" sldId="424"/>
            <ac:picMk id="11" creationId="{46EEC7E6-893D-4C49-BCFA-D895EB53B115}"/>
          </ac:picMkLst>
        </pc:picChg>
      </pc:sldChg>
      <pc:sldChg chg="addSp delSp modSp add mod">
        <pc:chgData name="김민호" userId="1879605a-c24a-4d3e-92d9-5868054526e5" providerId="ADAL" clId="{2CDC2E7B-9211-B340-8CDF-6E0FD82F3AD5}" dt="2021-04-28T22:52:24.210" v="1756" actId="1076"/>
        <pc:sldMkLst>
          <pc:docMk/>
          <pc:sldMk cId="1828160694" sldId="425"/>
        </pc:sldMkLst>
        <pc:spChg chg="mod">
          <ac:chgData name="김민호" userId="1879605a-c24a-4d3e-92d9-5868054526e5" providerId="ADAL" clId="{2CDC2E7B-9211-B340-8CDF-6E0FD82F3AD5}" dt="2021-04-28T22:52:08.990" v="1749" actId="20577"/>
          <ac:spMkLst>
            <pc:docMk/>
            <pc:sldMk cId="1828160694" sldId="425"/>
            <ac:spMk id="2" creationId="{13C330DD-DC8D-40FA-843D-2A47FD99729B}"/>
          </ac:spMkLst>
        </pc:spChg>
        <pc:picChg chg="del">
          <ac:chgData name="김민호" userId="1879605a-c24a-4d3e-92d9-5868054526e5" providerId="ADAL" clId="{2CDC2E7B-9211-B340-8CDF-6E0FD82F3AD5}" dt="2021-04-28T22:52:14.644" v="1750" actId="478"/>
          <ac:picMkLst>
            <pc:docMk/>
            <pc:sldMk cId="1828160694" sldId="425"/>
            <ac:picMk id="4" creationId="{9CC0FD12-EC8A-6B4F-B26C-F5BFCDFB2D8C}"/>
          </ac:picMkLst>
        </pc:picChg>
        <pc:picChg chg="add mod">
          <ac:chgData name="김민호" userId="1879605a-c24a-4d3e-92d9-5868054526e5" providerId="ADAL" clId="{2CDC2E7B-9211-B340-8CDF-6E0FD82F3AD5}" dt="2021-04-28T22:52:24.210" v="1756" actId="1076"/>
          <ac:picMkLst>
            <pc:docMk/>
            <pc:sldMk cId="1828160694" sldId="425"/>
            <ac:picMk id="6" creationId="{83873335-CDA7-B64D-9166-5363E1EB5C13}"/>
          </ac:picMkLst>
        </pc:picChg>
        <pc:picChg chg="add del mod">
          <ac:chgData name="김민호" userId="1879605a-c24a-4d3e-92d9-5868054526e5" providerId="ADAL" clId="{2CDC2E7B-9211-B340-8CDF-6E0FD82F3AD5}" dt="2021-04-28T22:52:18.581" v="1752"/>
          <ac:picMkLst>
            <pc:docMk/>
            <pc:sldMk cId="1828160694" sldId="425"/>
            <ac:picMk id="8" creationId="{2BB01BCC-4370-F04A-BFE7-87CA63E01D17}"/>
          </ac:picMkLst>
        </pc:picChg>
        <pc:picChg chg="add del mod">
          <ac:chgData name="김민호" userId="1879605a-c24a-4d3e-92d9-5868054526e5" providerId="ADAL" clId="{2CDC2E7B-9211-B340-8CDF-6E0FD82F3AD5}" dt="2021-04-28T22:52:18.581" v="1752"/>
          <ac:picMkLst>
            <pc:docMk/>
            <pc:sldMk cId="1828160694" sldId="425"/>
            <ac:picMk id="9" creationId="{78CA6F01-0C94-B548-91F6-AF16FC33F327}"/>
          </ac:picMkLst>
        </pc:picChg>
      </pc:sldChg>
      <pc:sldChg chg="addSp delSp modSp add mod">
        <pc:chgData name="김민호" userId="1879605a-c24a-4d3e-92d9-5868054526e5" providerId="ADAL" clId="{2CDC2E7B-9211-B340-8CDF-6E0FD82F3AD5}" dt="2021-04-28T22:52:54.366" v="1784" actId="1076"/>
        <pc:sldMkLst>
          <pc:docMk/>
          <pc:sldMk cId="2415332434" sldId="426"/>
        </pc:sldMkLst>
        <pc:spChg chg="mod">
          <ac:chgData name="김민호" userId="1879605a-c24a-4d3e-92d9-5868054526e5" providerId="ADAL" clId="{2CDC2E7B-9211-B340-8CDF-6E0FD82F3AD5}" dt="2021-04-28T22:52:34.385" v="1778" actId="20577"/>
          <ac:spMkLst>
            <pc:docMk/>
            <pc:sldMk cId="2415332434" sldId="426"/>
            <ac:spMk id="2" creationId="{13C330DD-DC8D-40FA-843D-2A47FD99729B}"/>
          </ac:spMkLst>
        </pc:spChg>
        <pc:picChg chg="add mod">
          <ac:chgData name="김민호" userId="1879605a-c24a-4d3e-92d9-5868054526e5" providerId="ADAL" clId="{2CDC2E7B-9211-B340-8CDF-6E0FD82F3AD5}" dt="2021-04-28T22:52:54.366" v="1784" actId="1076"/>
          <ac:picMkLst>
            <pc:docMk/>
            <pc:sldMk cId="2415332434" sldId="426"/>
            <ac:picMk id="4" creationId="{E82C6F0C-A93E-AC45-BD2C-5D8DBFCFB50C}"/>
          </ac:picMkLst>
        </pc:picChg>
        <pc:picChg chg="del">
          <ac:chgData name="김민호" userId="1879605a-c24a-4d3e-92d9-5868054526e5" providerId="ADAL" clId="{2CDC2E7B-9211-B340-8CDF-6E0FD82F3AD5}" dt="2021-04-28T22:52:36.198" v="1779" actId="478"/>
          <ac:picMkLst>
            <pc:docMk/>
            <pc:sldMk cId="2415332434" sldId="426"/>
            <ac:picMk id="6" creationId="{83873335-CDA7-B64D-9166-5363E1EB5C13}"/>
          </ac:picMkLst>
        </pc:picChg>
        <pc:picChg chg="add del mod">
          <ac:chgData name="김민호" userId="1879605a-c24a-4d3e-92d9-5868054526e5" providerId="ADAL" clId="{2CDC2E7B-9211-B340-8CDF-6E0FD82F3AD5}" dt="2021-04-28T22:52:46.002" v="1781"/>
          <ac:picMkLst>
            <pc:docMk/>
            <pc:sldMk cId="2415332434" sldId="426"/>
            <ac:picMk id="8" creationId="{F7DEAF76-C406-7F44-8734-8C5EC6528EC5}"/>
          </ac:picMkLst>
        </pc:picChg>
        <pc:picChg chg="add del mod">
          <ac:chgData name="김민호" userId="1879605a-c24a-4d3e-92d9-5868054526e5" providerId="ADAL" clId="{2CDC2E7B-9211-B340-8CDF-6E0FD82F3AD5}" dt="2021-04-28T22:52:46.002" v="1781"/>
          <ac:picMkLst>
            <pc:docMk/>
            <pc:sldMk cId="2415332434" sldId="426"/>
            <ac:picMk id="9" creationId="{1F9C75CD-6EAA-614D-9B92-154B369AC57F}"/>
          </ac:picMkLst>
        </pc:picChg>
      </pc:sldChg>
      <pc:sldChg chg="addSp delSp modSp add del mod">
        <pc:chgData name="김민호" userId="1879605a-c24a-4d3e-92d9-5868054526e5" providerId="ADAL" clId="{2CDC2E7B-9211-B340-8CDF-6E0FD82F3AD5}" dt="2021-04-28T23:04:59.307" v="1997" actId="2696"/>
        <pc:sldMkLst>
          <pc:docMk/>
          <pc:sldMk cId="858669549" sldId="427"/>
        </pc:sldMkLst>
        <pc:spChg chg="mod">
          <ac:chgData name="김민호" userId="1879605a-c24a-4d3e-92d9-5868054526e5" providerId="ADAL" clId="{2CDC2E7B-9211-B340-8CDF-6E0FD82F3AD5}" dt="2021-04-28T23:00:42.431" v="1993" actId="20577"/>
          <ac:spMkLst>
            <pc:docMk/>
            <pc:sldMk cId="858669549" sldId="427"/>
            <ac:spMk id="2" creationId="{13C330DD-DC8D-40FA-843D-2A47FD99729B}"/>
          </ac:spMkLst>
        </pc:spChg>
        <pc:spChg chg="mod">
          <ac:chgData name="김민호" userId="1879605a-c24a-4d3e-92d9-5868054526e5" providerId="ADAL" clId="{2CDC2E7B-9211-B340-8CDF-6E0FD82F3AD5}" dt="2021-04-28T22:59:35.072" v="1970" actId="1076"/>
          <ac:spMkLst>
            <pc:docMk/>
            <pc:sldMk cId="858669549" sldId="427"/>
            <ac:spMk id="5" creationId="{D8AF86F6-AC6B-4361-A049-633182DB61B5}"/>
          </ac:spMkLst>
        </pc:spChg>
        <pc:graphicFrameChg chg="add mod modGraphic">
          <ac:chgData name="김민호" userId="1879605a-c24a-4d3e-92d9-5868054526e5" providerId="ADAL" clId="{2CDC2E7B-9211-B340-8CDF-6E0FD82F3AD5}" dt="2021-04-28T22:59:35.072" v="1970" actId="1076"/>
          <ac:graphicFrameMkLst>
            <pc:docMk/>
            <pc:sldMk cId="858669549" sldId="427"/>
            <ac:graphicFrameMk id="6" creationId="{EFE5F365-C3B9-2E43-91E0-617510346694}"/>
          </ac:graphicFrameMkLst>
        </pc:graphicFrameChg>
        <pc:picChg chg="del">
          <ac:chgData name="김민호" userId="1879605a-c24a-4d3e-92d9-5868054526e5" providerId="ADAL" clId="{2CDC2E7B-9211-B340-8CDF-6E0FD82F3AD5}" dt="2021-04-28T22:53:30.242" v="1839" actId="478"/>
          <ac:picMkLst>
            <pc:docMk/>
            <pc:sldMk cId="858669549" sldId="427"/>
            <ac:picMk id="4" creationId="{E82C6F0C-A93E-AC45-BD2C-5D8DBFCFB50C}"/>
          </ac:picMkLst>
        </pc:picChg>
        <pc:picChg chg="add del mod">
          <ac:chgData name="김민호" userId="1879605a-c24a-4d3e-92d9-5868054526e5" providerId="ADAL" clId="{2CDC2E7B-9211-B340-8CDF-6E0FD82F3AD5}" dt="2021-04-28T22:57:58.817" v="1952" actId="478"/>
          <ac:picMkLst>
            <pc:docMk/>
            <pc:sldMk cId="858669549" sldId="427"/>
            <ac:picMk id="8" creationId="{92EFED62-1041-1F4C-BFBE-F1A51C2541F5}"/>
          </ac:picMkLst>
        </pc:picChg>
        <pc:picChg chg="add mod">
          <ac:chgData name="김민호" userId="1879605a-c24a-4d3e-92d9-5868054526e5" providerId="ADAL" clId="{2CDC2E7B-9211-B340-8CDF-6E0FD82F3AD5}" dt="2021-04-28T22:59:35.072" v="1970" actId="1076"/>
          <ac:picMkLst>
            <pc:docMk/>
            <pc:sldMk cId="858669549" sldId="427"/>
            <ac:picMk id="10" creationId="{82BDB1D9-D2CE-F74A-8A93-4CFF33060AE4}"/>
          </ac:picMkLst>
        </pc:picChg>
        <pc:picChg chg="add mod">
          <ac:chgData name="김민호" userId="1879605a-c24a-4d3e-92d9-5868054526e5" providerId="ADAL" clId="{2CDC2E7B-9211-B340-8CDF-6E0FD82F3AD5}" dt="2021-04-28T22:59:35.072" v="1970" actId="1076"/>
          <ac:picMkLst>
            <pc:docMk/>
            <pc:sldMk cId="858669549" sldId="427"/>
            <ac:picMk id="7170" creationId="{543E2506-A7CA-C642-A709-E0D3862800C4}"/>
          </ac:picMkLst>
        </pc:picChg>
      </pc:sldChg>
      <pc:sldChg chg="new del">
        <pc:chgData name="김민호" userId="1879605a-c24a-4d3e-92d9-5868054526e5" providerId="ADAL" clId="{2CDC2E7B-9211-B340-8CDF-6E0FD82F3AD5}" dt="2021-04-28T23:04:56.819" v="1995" actId="680"/>
        <pc:sldMkLst>
          <pc:docMk/>
          <pc:sldMk cId="2258093769" sldId="428"/>
        </pc:sldMkLst>
      </pc:sldChg>
      <pc:sldChg chg="addSp delSp modSp add mod">
        <pc:chgData name="김민호" userId="1879605a-c24a-4d3e-92d9-5868054526e5" providerId="ADAL" clId="{2CDC2E7B-9211-B340-8CDF-6E0FD82F3AD5}" dt="2021-04-28T23:08:12.188" v="2066" actId="20577"/>
        <pc:sldMkLst>
          <pc:docMk/>
          <pc:sldMk cId="4282538544" sldId="428"/>
        </pc:sldMkLst>
        <pc:spChg chg="mod">
          <ac:chgData name="김민호" userId="1879605a-c24a-4d3e-92d9-5868054526e5" providerId="ADAL" clId="{2CDC2E7B-9211-B340-8CDF-6E0FD82F3AD5}" dt="2021-04-28T23:08:12.188" v="2066" actId="20577"/>
          <ac:spMkLst>
            <pc:docMk/>
            <pc:sldMk cId="4282538544" sldId="428"/>
            <ac:spMk id="2" creationId="{13C330DD-DC8D-40FA-843D-2A47FD99729B}"/>
          </ac:spMkLst>
        </pc:spChg>
        <pc:graphicFrameChg chg="del">
          <ac:chgData name="김민호" userId="1879605a-c24a-4d3e-92d9-5868054526e5" providerId="ADAL" clId="{2CDC2E7B-9211-B340-8CDF-6E0FD82F3AD5}" dt="2021-04-28T23:06:05.112" v="2010" actId="478"/>
          <ac:graphicFrameMkLst>
            <pc:docMk/>
            <pc:sldMk cId="4282538544" sldId="428"/>
            <ac:graphicFrameMk id="6" creationId="{EFE5F365-C3B9-2E43-91E0-617510346694}"/>
          </ac:graphicFrameMkLst>
        </pc:graphicFrameChg>
        <pc:picChg chg="del">
          <ac:chgData name="김민호" userId="1879605a-c24a-4d3e-92d9-5868054526e5" providerId="ADAL" clId="{2CDC2E7B-9211-B340-8CDF-6E0FD82F3AD5}" dt="2021-04-28T23:06:07.539" v="2012" actId="478"/>
          <ac:picMkLst>
            <pc:docMk/>
            <pc:sldMk cId="4282538544" sldId="428"/>
            <ac:picMk id="10" creationId="{82BDB1D9-D2CE-F74A-8A93-4CFF33060AE4}"/>
          </ac:picMkLst>
        </pc:picChg>
        <pc:picChg chg="del">
          <ac:chgData name="김민호" userId="1879605a-c24a-4d3e-92d9-5868054526e5" providerId="ADAL" clId="{2CDC2E7B-9211-B340-8CDF-6E0FD82F3AD5}" dt="2021-04-28T23:06:06.775" v="2011" actId="478"/>
          <ac:picMkLst>
            <pc:docMk/>
            <pc:sldMk cId="4282538544" sldId="428"/>
            <ac:picMk id="7170" creationId="{543E2506-A7CA-C642-A709-E0D3862800C4}"/>
          </ac:picMkLst>
        </pc:picChg>
        <pc:picChg chg="add mod">
          <ac:chgData name="김민호" userId="1879605a-c24a-4d3e-92d9-5868054526e5" providerId="ADAL" clId="{2CDC2E7B-9211-B340-8CDF-6E0FD82F3AD5}" dt="2021-04-28T23:07:52.973" v="2019" actId="1076"/>
          <ac:picMkLst>
            <pc:docMk/>
            <pc:sldMk cId="4282538544" sldId="428"/>
            <ac:picMk id="8194" creationId="{B607FF4D-D4AD-6F4F-A213-31A809807A3E}"/>
          </ac:picMkLst>
        </pc:picChg>
      </pc:sldChg>
      <pc:sldChg chg="add del">
        <pc:chgData name="김민호" userId="1879605a-c24a-4d3e-92d9-5868054526e5" providerId="ADAL" clId="{2CDC2E7B-9211-B340-8CDF-6E0FD82F3AD5}" dt="2021-04-28T23:06:15.843" v="2016"/>
        <pc:sldMkLst>
          <pc:docMk/>
          <pc:sldMk cId="1320019373" sldId="429"/>
        </pc:sldMkLst>
      </pc:sldChg>
      <pc:sldChg chg="addSp delSp modSp add mod">
        <pc:chgData name="김민호" userId="1879605a-c24a-4d3e-92d9-5868054526e5" providerId="ADAL" clId="{2CDC2E7B-9211-B340-8CDF-6E0FD82F3AD5}" dt="2021-04-28T23:10:19.323" v="2135" actId="1076"/>
        <pc:sldMkLst>
          <pc:docMk/>
          <pc:sldMk cId="1564130957" sldId="429"/>
        </pc:sldMkLst>
        <pc:spChg chg="mod">
          <ac:chgData name="김민호" userId="1879605a-c24a-4d3e-92d9-5868054526e5" providerId="ADAL" clId="{2CDC2E7B-9211-B340-8CDF-6E0FD82F3AD5}" dt="2021-04-28T23:09:40.893" v="2130" actId="20577"/>
          <ac:spMkLst>
            <pc:docMk/>
            <pc:sldMk cId="1564130957" sldId="429"/>
            <ac:spMk id="2" creationId="{13C330DD-DC8D-40FA-843D-2A47FD99729B}"/>
          </ac:spMkLst>
        </pc:spChg>
        <pc:picChg chg="add mod">
          <ac:chgData name="김민호" userId="1879605a-c24a-4d3e-92d9-5868054526e5" providerId="ADAL" clId="{2CDC2E7B-9211-B340-8CDF-6E0FD82F3AD5}" dt="2021-04-28T23:10:19.323" v="2135" actId="1076"/>
          <ac:picMkLst>
            <pc:docMk/>
            <pc:sldMk cId="1564130957" sldId="429"/>
            <ac:picMk id="4" creationId="{52134588-EA4E-CF45-8117-A94E8AF62F39}"/>
          </ac:picMkLst>
        </pc:picChg>
        <pc:picChg chg="del">
          <ac:chgData name="김민호" userId="1879605a-c24a-4d3e-92d9-5868054526e5" providerId="ADAL" clId="{2CDC2E7B-9211-B340-8CDF-6E0FD82F3AD5}" dt="2021-04-28T23:09:43.755" v="2131" actId="478"/>
          <ac:picMkLst>
            <pc:docMk/>
            <pc:sldMk cId="1564130957" sldId="429"/>
            <ac:picMk id="8194" creationId="{B607FF4D-D4AD-6F4F-A213-31A809807A3E}"/>
          </ac:picMkLst>
        </pc:picChg>
      </pc:sldChg>
      <pc:sldChg chg="add del">
        <pc:chgData name="김민호" userId="1879605a-c24a-4d3e-92d9-5868054526e5" providerId="ADAL" clId="{2CDC2E7B-9211-B340-8CDF-6E0FD82F3AD5}" dt="2021-04-28T23:06:10.060" v="2014"/>
        <pc:sldMkLst>
          <pc:docMk/>
          <pc:sldMk cId="3051019524" sldId="429"/>
        </pc:sldMkLst>
      </pc:sldChg>
      <pc:sldChg chg="addSp delSp modSp add mod">
        <pc:chgData name="김민호" userId="1879605a-c24a-4d3e-92d9-5868054526e5" providerId="ADAL" clId="{2CDC2E7B-9211-B340-8CDF-6E0FD82F3AD5}" dt="2021-04-28T23:12:44.965" v="2179" actId="1076"/>
        <pc:sldMkLst>
          <pc:docMk/>
          <pc:sldMk cId="2362057060" sldId="430"/>
        </pc:sldMkLst>
        <pc:spChg chg="mod">
          <ac:chgData name="김민호" userId="1879605a-c24a-4d3e-92d9-5868054526e5" providerId="ADAL" clId="{2CDC2E7B-9211-B340-8CDF-6E0FD82F3AD5}" dt="2021-04-28T23:12:26.754" v="2174" actId="20577"/>
          <ac:spMkLst>
            <pc:docMk/>
            <pc:sldMk cId="2362057060" sldId="430"/>
            <ac:spMk id="2" creationId="{13C330DD-DC8D-40FA-843D-2A47FD99729B}"/>
          </ac:spMkLst>
        </pc:spChg>
        <pc:picChg chg="del">
          <ac:chgData name="김민호" userId="1879605a-c24a-4d3e-92d9-5868054526e5" providerId="ADAL" clId="{2CDC2E7B-9211-B340-8CDF-6E0FD82F3AD5}" dt="2021-04-28T23:12:28.553" v="2175" actId="478"/>
          <ac:picMkLst>
            <pc:docMk/>
            <pc:sldMk cId="2362057060" sldId="430"/>
            <ac:picMk id="4" creationId="{52134588-EA4E-CF45-8117-A94E8AF62F39}"/>
          </ac:picMkLst>
        </pc:picChg>
        <pc:picChg chg="add mod">
          <ac:chgData name="김민호" userId="1879605a-c24a-4d3e-92d9-5868054526e5" providerId="ADAL" clId="{2CDC2E7B-9211-B340-8CDF-6E0FD82F3AD5}" dt="2021-04-28T23:12:44.965" v="2179" actId="1076"/>
          <ac:picMkLst>
            <pc:docMk/>
            <pc:sldMk cId="2362057060" sldId="430"/>
            <ac:picMk id="12290" creationId="{2BDBF689-68EF-0D43-9AC9-B88EBBB5F58B}"/>
          </ac:picMkLst>
        </pc:picChg>
      </pc:sldChg>
      <pc:sldChg chg="addSp delSp modSp add mod">
        <pc:chgData name="김민호" userId="1879605a-c24a-4d3e-92d9-5868054526e5" providerId="ADAL" clId="{2CDC2E7B-9211-B340-8CDF-6E0FD82F3AD5}" dt="2021-04-28T23:16:56.174" v="2185" actId="1076"/>
        <pc:sldMkLst>
          <pc:docMk/>
          <pc:sldMk cId="3396214521" sldId="431"/>
        </pc:sldMkLst>
        <pc:picChg chg="del">
          <ac:chgData name="김민호" userId="1879605a-c24a-4d3e-92d9-5868054526e5" providerId="ADAL" clId="{2CDC2E7B-9211-B340-8CDF-6E0FD82F3AD5}" dt="2021-04-28T23:16:33.778" v="2181" actId="478"/>
          <ac:picMkLst>
            <pc:docMk/>
            <pc:sldMk cId="3396214521" sldId="431"/>
            <ac:picMk id="4" creationId="{52134588-EA4E-CF45-8117-A94E8AF62F39}"/>
          </ac:picMkLst>
        </pc:picChg>
        <pc:picChg chg="add mod">
          <ac:chgData name="김민호" userId="1879605a-c24a-4d3e-92d9-5868054526e5" providerId="ADAL" clId="{2CDC2E7B-9211-B340-8CDF-6E0FD82F3AD5}" dt="2021-04-28T23:16:56.174" v="2185" actId="1076"/>
          <ac:picMkLst>
            <pc:docMk/>
            <pc:sldMk cId="3396214521" sldId="431"/>
            <ac:picMk id="13314" creationId="{3EE5E91D-45BA-8049-ADEB-850189D2B9F4}"/>
          </ac:picMkLst>
        </pc:picChg>
      </pc:sldChg>
      <pc:sldChg chg="addSp delSp modSp new del mod">
        <pc:chgData name="김민호" userId="1879605a-c24a-4d3e-92d9-5868054526e5" providerId="ADAL" clId="{2CDC2E7B-9211-B340-8CDF-6E0FD82F3AD5}" dt="2021-04-28T23:24:25.978" v="2195" actId="2696"/>
        <pc:sldMkLst>
          <pc:docMk/>
          <pc:sldMk cId="1217078359" sldId="432"/>
        </pc:sldMkLst>
        <pc:spChg chg="del">
          <ac:chgData name="김민호" userId="1879605a-c24a-4d3e-92d9-5868054526e5" providerId="ADAL" clId="{2CDC2E7B-9211-B340-8CDF-6E0FD82F3AD5}" dt="2021-04-28T23:23:32.338" v="2187"/>
          <ac:spMkLst>
            <pc:docMk/>
            <pc:sldMk cId="1217078359" sldId="432"/>
            <ac:spMk id="3" creationId="{B508492A-A454-EA4C-9F27-382687CFB3AF}"/>
          </ac:spMkLst>
        </pc:spChg>
        <pc:spChg chg="add mod">
          <ac:chgData name="김민호" userId="1879605a-c24a-4d3e-92d9-5868054526e5" providerId="ADAL" clId="{2CDC2E7B-9211-B340-8CDF-6E0FD82F3AD5}" dt="2021-04-28T23:23:40.165" v="2190" actId="21"/>
          <ac:spMkLst>
            <pc:docMk/>
            <pc:sldMk cId="1217078359" sldId="432"/>
            <ac:spMk id="7" creationId="{003DB073-5789-5249-8E47-90F457587D1D}"/>
          </ac:spMkLst>
        </pc:spChg>
        <pc:picChg chg="add del mod">
          <ac:chgData name="김민호" userId="1879605a-c24a-4d3e-92d9-5868054526e5" providerId="ADAL" clId="{2CDC2E7B-9211-B340-8CDF-6E0FD82F3AD5}" dt="2021-04-28T23:23:40.165" v="2190" actId="21"/>
          <ac:picMkLst>
            <pc:docMk/>
            <pc:sldMk cId="1217078359" sldId="432"/>
            <ac:picMk id="5" creationId="{F5EE51B5-D33F-D743-8826-2FBF70614DE9}"/>
          </ac:picMkLst>
        </pc:picChg>
      </pc:sldChg>
      <pc:sldChg chg="addSp delSp modSp add mod">
        <pc:chgData name="김민호" userId="1879605a-c24a-4d3e-92d9-5868054526e5" providerId="ADAL" clId="{2CDC2E7B-9211-B340-8CDF-6E0FD82F3AD5}" dt="2021-04-28T23:23:46.795" v="2194" actId="1076"/>
        <pc:sldMkLst>
          <pc:docMk/>
          <pc:sldMk cId="465033844" sldId="433"/>
        </pc:sldMkLst>
        <pc:picChg chg="add mod">
          <ac:chgData name="김민호" userId="1879605a-c24a-4d3e-92d9-5868054526e5" providerId="ADAL" clId="{2CDC2E7B-9211-B340-8CDF-6E0FD82F3AD5}" dt="2021-04-28T23:23:46.795" v="2194" actId="1076"/>
          <ac:picMkLst>
            <pc:docMk/>
            <pc:sldMk cId="465033844" sldId="433"/>
            <ac:picMk id="8" creationId="{216A464D-E7D3-8C43-B4F4-0B254E6D3E77}"/>
          </ac:picMkLst>
        </pc:picChg>
        <pc:picChg chg="del">
          <ac:chgData name="김민호" userId="1879605a-c24a-4d3e-92d9-5868054526e5" providerId="ADAL" clId="{2CDC2E7B-9211-B340-8CDF-6E0FD82F3AD5}" dt="2021-04-28T23:23:42.291" v="2191" actId="478"/>
          <ac:picMkLst>
            <pc:docMk/>
            <pc:sldMk cId="465033844" sldId="433"/>
            <ac:picMk id="12290" creationId="{2BDBF689-68EF-0D43-9AC9-B88EBBB5F58B}"/>
          </ac:picMkLst>
        </pc:picChg>
      </pc:sldChg>
    </pc:docChg>
  </pc:docChgLst>
  <pc:docChgLst>
    <pc:chgData name="김민호" userId="1879605a-c24a-4d3e-92d9-5868054526e5" providerId="ADAL" clId="{9ABF6E5C-3456-434B-AA18-9BBA658D51D6}"/>
    <pc:docChg chg="modSld">
      <pc:chgData name="김민호" userId="1879605a-c24a-4d3e-92d9-5868054526e5" providerId="ADAL" clId="{9ABF6E5C-3456-434B-AA18-9BBA658D51D6}" dt="2020-11-30T22:24:57.140" v="0" actId="1076"/>
      <pc:docMkLst>
        <pc:docMk/>
      </pc:docMkLst>
      <pc:sldChg chg="modSp mod">
        <pc:chgData name="김민호" userId="1879605a-c24a-4d3e-92d9-5868054526e5" providerId="ADAL" clId="{9ABF6E5C-3456-434B-AA18-9BBA658D51D6}" dt="2020-11-30T22:24:57.140" v="0" actId="1076"/>
        <pc:sldMkLst>
          <pc:docMk/>
          <pc:sldMk cId="2289905965" sldId="412"/>
        </pc:sldMkLst>
        <pc:picChg chg="mod">
          <ac:chgData name="김민호" userId="1879605a-c24a-4d3e-92d9-5868054526e5" providerId="ADAL" clId="{9ABF6E5C-3456-434B-AA18-9BBA658D51D6}" dt="2020-11-30T22:24:57.140" v="0" actId="1076"/>
          <ac:picMkLst>
            <pc:docMk/>
            <pc:sldMk cId="2289905965" sldId="412"/>
            <ac:picMk id="7" creationId="{547F669A-B6BB-416E-9056-32372F597922}"/>
          </ac:picMkLst>
        </pc:picChg>
      </pc:sldChg>
    </pc:docChg>
  </pc:docChgLst>
  <pc:docChgLst>
    <pc:chgData name="김민호" userId="1879605a-c24a-4d3e-92d9-5868054526e5" providerId="ADAL" clId="{20658F9C-0BDE-2149-A9D3-5C068AE458DD}"/>
    <pc:docChg chg="undo custSel addSld delSld modSld">
      <pc:chgData name="김민호" userId="1879605a-c24a-4d3e-92d9-5868054526e5" providerId="ADAL" clId="{20658F9C-0BDE-2149-A9D3-5C068AE458DD}" dt="2021-04-29T05:29:02.860" v="406"/>
      <pc:docMkLst>
        <pc:docMk/>
      </pc:docMkLst>
      <pc:sldChg chg="modSp mod">
        <pc:chgData name="김민호" userId="1879605a-c24a-4d3e-92d9-5868054526e5" providerId="ADAL" clId="{20658F9C-0BDE-2149-A9D3-5C068AE458DD}" dt="2021-04-29T05:14:11.456" v="113" actId="20577"/>
        <pc:sldMkLst>
          <pc:docMk/>
          <pc:sldMk cId="1864581986" sldId="372"/>
        </pc:sldMkLst>
        <pc:spChg chg="mod">
          <ac:chgData name="김민호" userId="1879605a-c24a-4d3e-92d9-5868054526e5" providerId="ADAL" clId="{20658F9C-0BDE-2149-A9D3-5C068AE458DD}" dt="2021-04-29T05:14:11.456" v="113" actId="20577"/>
          <ac:spMkLst>
            <pc:docMk/>
            <pc:sldMk cId="1864581986" sldId="372"/>
            <ac:spMk id="5" creationId="{D8AF86F6-AC6B-4361-A049-633182DB61B5}"/>
          </ac:spMkLst>
        </pc:spChg>
      </pc:sldChg>
      <pc:sldChg chg="addSp delSp modSp add mod">
        <pc:chgData name="김민호" userId="1879605a-c24a-4d3e-92d9-5868054526e5" providerId="ADAL" clId="{20658F9C-0BDE-2149-A9D3-5C068AE458DD}" dt="2021-04-29T05:15:50.642" v="144" actId="1076"/>
        <pc:sldMkLst>
          <pc:docMk/>
          <pc:sldMk cId="3983383492" sldId="434"/>
        </pc:sldMkLst>
        <pc:spChg chg="mod">
          <ac:chgData name="김민호" userId="1879605a-c24a-4d3e-92d9-5868054526e5" providerId="ADAL" clId="{20658F9C-0BDE-2149-A9D3-5C068AE458DD}" dt="2021-04-29T05:14:40.769" v="138" actId="20577"/>
          <ac:spMkLst>
            <pc:docMk/>
            <pc:sldMk cId="3983383492" sldId="434"/>
            <ac:spMk id="2" creationId="{13C330DD-DC8D-40FA-843D-2A47FD99729B}"/>
          </ac:spMkLst>
        </pc:spChg>
        <pc:picChg chg="add mod">
          <ac:chgData name="김민호" userId="1879605a-c24a-4d3e-92d9-5868054526e5" providerId="ADAL" clId="{20658F9C-0BDE-2149-A9D3-5C068AE458DD}" dt="2021-04-29T05:15:50.642" v="144" actId="1076"/>
          <ac:picMkLst>
            <pc:docMk/>
            <pc:sldMk cId="3983383492" sldId="434"/>
            <ac:picMk id="4" creationId="{6C6E639F-F3D7-A541-93C0-ADA9A0CA580D}"/>
          </ac:picMkLst>
        </pc:picChg>
        <pc:picChg chg="del">
          <ac:chgData name="김민호" userId="1879605a-c24a-4d3e-92d9-5868054526e5" providerId="ADAL" clId="{20658F9C-0BDE-2149-A9D3-5C068AE458DD}" dt="2021-04-29T05:15:17.361" v="139" actId="478"/>
          <ac:picMkLst>
            <pc:docMk/>
            <pc:sldMk cId="3983383492" sldId="434"/>
            <ac:picMk id="8" creationId="{216A464D-E7D3-8C43-B4F4-0B254E6D3E77}"/>
          </ac:picMkLst>
        </pc:picChg>
      </pc:sldChg>
      <pc:sldChg chg="add del">
        <pc:chgData name="김민호" userId="1879605a-c24a-4d3e-92d9-5868054526e5" providerId="ADAL" clId="{20658F9C-0BDE-2149-A9D3-5C068AE458DD}" dt="2021-04-29T05:15:20.624" v="141"/>
        <pc:sldMkLst>
          <pc:docMk/>
          <pc:sldMk cId="931930577" sldId="435"/>
        </pc:sldMkLst>
      </pc:sldChg>
      <pc:sldChg chg="new del">
        <pc:chgData name="김민호" userId="1879605a-c24a-4d3e-92d9-5868054526e5" providerId="ADAL" clId="{20658F9C-0BDE-2149-A9D3-5C068AE458DD}" dt="2021-04-29T05:14:34.688" v="116" actId="680"/>
        <pc:sldMkLst>
          <pc:docMk/>
          <pc:sldMk cId="1041907876" sldId="435"/>
        </pc:sldMkLst>
      </pc:sldChg>
      <pc:sldChg chg="new del">
        <pc:chgData name="김민호" userId="1879605a-c24a-4d3e-92d9-5868054526e5" providerId="ADAL" clId="{20658F9C-0BDE-2149-A9D3-5C068AE458DD}" dt="2021-04-29T05:17:09.752" v="146" actId="680"/>
        <pc:sldMkLst>
          <pc:docMk/>
          <pc:sldMk cId="3464259472" sldId="435"/>
        </pc:sldMkLst>
      </pc:sldChg>
      <pc:sldChg chg="addSp delSp modSp new mod">
        <pc:chgData name="김민호" userId="1879605a-c24a-4d3e-92d9-5868054526e5" providerId="ADAL" clId="{20658F9C-0BDE-2149-A9D3-5C068AE458DD}" dt="2021-04-29T05:28:52.266" v="402"/>
        <pc:sldMkLst>
          <pc:docMk/>
          <pc:sldMk cId="3904848096" sldId="435"/>
        </pc:sldMkLst>
        <pc:spChg chg="mod">
          <ac:chgData name="김민호" userId="1879605a-c24a-4d3e-92d9-5868054526e5" providerId="ADAL" clId="{20658F9C-0BDE-2149-A9D3-5C068AE458DD}" dt="2021-04-29T05:19:01.753" v="211" actId="20577"/>
          <ac:spMkLst>
            <pc:docMk/>
            <pc:sldMk cId="3904848096" sldId="435"/>
            <ac:spMk id="2" creationId="{847DFAD0-64A5-0647-9DCA-3EC84BC81164}"/>
          </ac:spMkLst>
        </pc:spChg>
        <pc:spChg chg="add del">
          <ac:chgData name="김민호" userId="1879605a-c24a-4d3e-92d9-5868054526e5" providerId="ADAL" clId="{20658F9C-0BDE-2149-A9D3-5C068AE458DD}" dt="2021-04-29T05:18:20.667" v="150"/>
          <ac:spMkLst>
            <pc:docMk/>
            <pc:sldMk cId="3904848096" sldId="435"/>
            <ac:spMk id="3" creationId="{A665BC7E-23DB-9C4A-87B3-64C4F8C5CE9A}"/>
          </ac:spMkLst>
        </pc:spChg>
        <pc:spChg chg="add mod">
          <ac:chgData name="김민호" userId="1879605a-c24a-4d3e-92d9-5868054526e5" providerId="ADAL" clId="{20658F9C-0BDE-2149-A9D3-5C068AE458DD}" dt="2021-04-29T05:28:52.266" v="402"/>
          <ac:spMkLst>
            <pc:docMk/>
            <pc:sldMk cId="3904848096" sldId="435"/>
            <ac:spMk id="7" creationId="{5AECAB74-ABE4-1049-AA62-BE3B38227697}"/>
          </ac:spMkLst>
        </pc:spChg>
        <pc:spChg chg="add mod">
          <ac:chgData name="김민호" userId="1879605a-c24a-4d3e-92d9-5868054526e5" providerId="ADAL" clId="{20658F9C-0BDE-2149-A9D3-5C068AE458DD}" dt="2021-04-29T05:28:52.266" v="402"/>
          <ac:spMkLst>
            <pc:docMk/>
            <pc:sldMk cId="3904848096" sldId="435"/>
            <ac:spMk id="8" creationId="{668AD8D6-C469-6844-B3DC-34940CC4C104}"/>
          </ac:spMkLst>
        </pc:spChg>
        <pc:picChg chg="add del mod">
          <ac:chgData name="김민호" userId="1879605a-c24a-4d3e-92d9-5868054526e5" providerId="ADAL" clId="{20658F9C-0BDE-2149-A9D3-5C068AE458DD}" dt="2021-04-29T05:17:41.839" v="149"/>
          <ac:picMkLst>
            <pc:docMk/>
            <pc:sldMk cId="3904848096" sldId="435"/>
            <ac:picMk id="5" creationId="{5FBF3B55-619F-F14B-A923-F5C553383689}"/>
          </ac:picMkLst>
        </pc:picChg>
        <pc:picChg chg="add mod">
          <ac:chgData name="김민호" userId="1879605a-c24a-4d3e-92d9-5868054526e5" providerId="ADAL" clId="{20658F9C-0BDE-2149-A9D3-5C068AE458DD}" dt="2021-04-29T05:18:20.667" v="150"/>
          <ac:picMkLst>
            <pc:docMk/>
            <pc:sldMk cId="3904848096" sldId="435"/>
            <ac:picMk id="6" creationId="{7DD8C173-B25F-BA4F-97AD-222DBD7C8163}"/>
          </ac:picMkLst>
        </pc:picChg>
      </pc:sldChg>
      <pc:sldChg chg="addSp delSp modSp new mod modClrScheme chgLayout">
        <pc:chgData name="김민호" userId="1879605a-c24a-4d3e-92d9-5868054526e5" providerId="ADAL" clId="{20658F9C-0BDE-2149-A9D3-5C068AE458DD}" dt="2021-04-29T05:28:55.735" v="403"/>
        <pc:sldMkLst>
          <pc:docMk/>
          <pc:sldMk cId="1067737306" sldId="436"/>
        </pc:sldMkLst>
        <pc:spChg chg="del mod ord">
          <ac:chgData name="김민호" userId="1879605a-c24a-4d3e-92d9-5868054526e5" providerId="ADAL" clId="{20658F9C-0BDE-2149-A9D3-5C068AE458DD}" dt="2021-04-29T05:19:09.621" v="213" actId="700"/>
          <ac:spMkLst>
            <pc:docMk/>
            <pc:sldMk cId="1067737306" sldId="436"/>
            <ac:spMk id="2" creationId="{130716BA-DB3F-1C49-A158-2480383B16FD}"/>
          </ac:spMkLst>
        </pc:spChg>
        <pc:spChg chg="del mod ord">
          <ac:chgData name="김민호" userId="1879605a-c24a-4d3e-92d9-5868054526e5" providerId="ADAL" clId="{20658F9C-0BDE-2149-A9D3-5C068AE458DD}" dt="2021-04-29T05:19:09.621" v="213" actId="700"/>
          <ac:spMkLst>
            <pc:docMk/>
            <pc:sldMk cId="1067737306" sldId="436"/>
            <ac:spMk id="3" creationId="{6C615043-85DD-014B-90E9-86B8821BE17A}"/>
          </ac:spMkLst>
        </pc:spChg>
        <pc:spChg chg="mod ord">
          <ac:chgData name="김민호" userId="1879605a-c24a-4d3e-92d9-5868054526e5" providerId="ADAL" clId="{20658F9C-0BDE-2149-A9D3-5C068AE458DD}" dt="2021-04-29T05:19:09.621" v="213" actId="700"/>
          <ac:spMkLst>
            <pc:docMk/>
            <pc:sldMk cId="1067737306" sldId="436"/>
            <ac:spMk id="4" creationId="{BE4CC5A6-6CDD-D148-82AC-AD0A020E7415}"/>
          </ac:spMkLst>
        </pc:spChg>
        <pc:spChg chg="add mod ord">
          <ac:chgData name="김민호" userId="1879605a-c24a-4d3e-92d9-5868054526e5" providerId="ADAL" clId="{20658F9C-0BDE-2149-A9D3-5C068AE458DD}" dt="2021-04-29T05:19:14.946" v="239" actId="20577"/>
          <ac:spMkLst>
            <pc:docMk/>
            <pc:sldMk cId="1067737306" sldId="436"/>
            <ac:spMk id="5" creationId="{913A0390-A024-2D4A-A123-79CCABAEF475}"/>
          </ac:spMkLst>
        </pc:spChg>
        <pc:spChg chg="add del mod ord">
          <ac:chgData name="김민호" userId="1879605a-c24a-4d3e-92d9-5868054526e5" providerId="ADAL" clId="{20658F9C-0BDE-2149-A9D3-5C068AE458DD}" dt="2021-04-29T05:19:46.575" v="242"/>
          <ac:spMkLst>
            <pc:docMk/>
            <pc:sldMk cId="1067737306" sldId="436"/>
            <ac:spMk id="6" creationId="{41F721A9-C0E0-E544-860B-1B2E6BEA6163}"/>
          </ac:spMkLst>
        </pc:spChg>
        <pc:spChg chg="add del mod ord">
          <ac:chgData name="김민호" userId="1879605a-c24a-4d3e-92d9-5868054526e5" providerId="ADAL" clId="{20658F9C-0BDE-2149-A9D3-5C068AE458DD}" dt="2021-04-29T05:21:13.920" v="245"/>
          <ac:spMkLst>
            <pc:docMk/>
            <pc:sldMk cId="1067737306" sldId="436"/>
            <ac:spMk id="7" creationId="{D69C1EC4-19B1-6B4F-A41C-7A72428E6C3D}"/>
          </ac:spMkLst>
        </pc:spChg>
        <pc:spChg chg="add mod">
          <ac:chgData name="김민호" userId="1879605a-c24a-4d3e-92d9-5868054526e5" providerId="ADAL" clId="{20658F9C-0BDE-2149-A9D3-5C068AE458DD}" dt="2021-04-29T05:28:55.735" v="403"/>
          <ac:spMkLst>
            <pc:docMk/>
            <pc:sldMk cId="1067737306" sldId="436"/>
            <ac:spMk id="12" creationId="{4EB20424-98A9-7143-B3F7-611AC774E683}"/>
          </ac:spMkLst>
        </pc:spChg>
        <pc:spChg chg="add mod">
          <ac:chgData name="김민호" userId="1879605a-c24a-4d3e-92d9-5868054526e5" providerId="ADAL" clId="{20658F9C-0BDE-2149-A9D3-5C068AE458DD}" dt="2021-04-29T05:28:55.735" v="403"/>
          <ac:spMkLst>
            <pc:docMk/>
            <pc:sldMk cId="1067737306" sldId="436"/>
            <ac:spMk id="13" creationId="{4CB769BF-BD94-624E-A1A9-27B9BE158919}"/>
          </ac:spMkLst>
        </pc:spChg>
        <pc:picChg chg="add del mod">
          <ac:chgData name="김민호" userId="1879605a-c24a-4d3e-92d9-5868054526e5" providerId="ADAL" clId="{20658F9C-0BDE-2149-A9D3-5C068AE458DD}" dt="2021-04-29T05:19:33.099" v="241"/>
          <ac:picMkLst>
            <pc:docMk/>
            <pc:sldMk cId="1067737306" sldId="436"/>
            <ac:picMk id="8" creationId="{2628D54D-D6CD-4C40-81D9-0EBA90FEDDCC}"/>
          </ac:picMkLst>
        </pc:picChg>
        <pc:picChg chg="add mod">
          <ac:chgData name="김민호" userId="1879605a-c24a-4d3e-92d9-5868054526e5" providerId="ADAL" clId="{20658F9C-0BDE-2149-A9D3-5C068AE458DD}" dt="2021-04-29T05:19:46.575" v="242"/>
          <ac:picMkLst>
            <pc:docMk/>
            <pc:sldMk cId="1067737306" sldId="436"/>
            <ac:picMk id="9" creationId="{3821014C-FFCB-B24F-BCC0-E73FE31373E6}"/>
          </ac:picMkLst>
        </pc:picChg>
        <pc:picChg chg="add del mod">
          <ac:chgData name="김민호" userId="1879605a-c24a-4d3e-92d9-5868054526e5" providerId="ADAL" clId="{20658F9C-0BDE-2149-A9D3-5C068AE458DD}" dt="2021-04-29T05:20:55.014" v="244"/>
          <ac:picMkLst>
            <pc:docMk/>
            <pc:sldMk cId="1067737306" sldId="436"/>
            <ac:picMk id="10" creationId="{949AB6FF-3F0D-2049-9E11-128213BBF910}"/>
          </ac:picMkLst>
        </pc:picChg>
        <pc:picChg chg="add mod">
          <ac:chgData name="김민호" userId="1879605a-c24a-4d3e-92d9-5868054526e5" providerId="ADAL" clId="{20658F9C-0BDE-2149-A9D3-5C068AE458DD}" dt="2021-04-29T05:21:13.920" v="245"/>
          <ac:picMkLst>
            <pc:docMk/>
            <pc:sldMk cId="1067737306" sldId="436"/>
            <ac:picMk id="11" creationId="{D805EDD7-F696-BB41-B0EC-6381380A5FBC}"/>
          </ac:picMkLst>
        </pc:picChg>
      </pc:sldChg>
      <pc:sldChg chg="addSp delSp modSp new mod modClrScheme chgLayout">
        <pc:chgData name="김민호" userId="1879605a-c24a-4d3e-92d9-5868054526e5" providerId="ADAL" clId="{20658F9C-0BDE-2149-A9D3-5C068AE458DD}" dt="2021-04-29T05:28:58.674" v="404"/>
        <pc:sldMkLst>
          <pc:docMk/>
          <pc:sldMk cId="3636605691" sldId="437"/>
        </pc:sldMkLst>
        <pc:spChg chg="del mod ord">
          <ac:chgData name="김민호" userId="1879605a-c24a-4d3e-92d9-5868054526e5" providerId="ADAL" clId="{20658F9C-0BDE-2149-A9D3-5C068AE458DD}" dt="2021-04-29T05:21:42.178" v="247" actId="700"/>
          <ac:spMkLst>
            <pc:docMk/>
            <pc:sldMk cId="3636605691" sldId="437"/>
            <ac:spMk id="2" creationId="{F1AF196D-1181-A147-B06E-4C571D82D65D}"/>
          </ac:spMkLst>
        </pc:spChg>
        <pc:spChg chg="del mod ord">
          <ac:chgData name="김민호" userId="1879605a-c24a-4d3e-92d9-5868054526e5" providerId="ADAL" clId="{20658F9C-0BDE-2149-A9D3-5C068AE458DD}" dt="2021-04-29T05:21:42.178" v="247" actId="700"/>
          <ac:spMkLst>
            <pc:docMk/>
            <pc:sldMk cId="3636605691" sldId="437"/>
            <ac:spMk id="3" creationId="{DE348D94-FEFB-B644-9EF7-05CD918D8587}"/>
          </ac:spMkLst>
        </pc:spChg>
        <pc:spChg chg="del">
          <ac:chgData name="김민호" userId="1879605a-c24a-4d3e-92d9-5868054526e5" providerId="ADAL" clId="{20658F9C-0BDE-2149-A9D3-5C068AE458DD}" dt="2021-04-29T05:21:42.178" v="247" actId="700"/>
          <ac:spMkLst>
            <pc:docMk/>
            <pc:sldMk cId="3636605691" sldId="437"/>
            <ac:spMk id="4" creationId="{8D466697-F516-5241-A2B6-BB5E64C5DFE7}"/>
          </ac:spMkLst>
        </pc:spChg>
        <pc:spChg chg="mod ord">
          <ac:chgData name="김민호" userId="1879605a-c24a-4d3e-92d9-5868054526e5" providerId="ADAL" clId="{20658F9C-0BDE-2149-A9D3-5C068AE458DD}" dt="2021-04-29T05:21:50.372" v="248" actId="700"/>
          <ac:spMkLst>
            <pc:docMk/>
            <pc:sldMk cId="3636605691" sldId="437"/>
            <ac:spMk id="5" creationId="{3941E25D-C576-6948-885B-995DB0EF410E}"/>
          </ac:spMkLst>
        </pc:spChg>
        <pc:spChg chg="add del mod ord">
          <ac:chgData name="김민호" userId="1879605a-c24a-4d3e-92d9-5868054526e5" providerId="ADAL" clId="{20658F9C-0BDE-2149-A9D3-5C068AE458DD}" dt="2021-04-29T05:21:50.372" v="248" actId="700"/>
          <ac:spMkLst>
            <pc:docMk/>
            <pc:sldMk cId="3636605691" sldId="437"/>
            <ac:spMk id="6" creationId="{14137E09-271B-964A-8CFE-D7ECE19AE381}"/>
          </ac:spMkLst>
        </pc:spChg>
        <pc:spChg chg="add del mod ord">
          <ac:chgData name="김민호" userId="1879605a-c24a-4d3e-92d9-5868054526e5" providerId="ADAL" clId="{20658F9C-0BDE-2149-A9D3-5C068AE458DD}" dt="2021-04-29T05:21:50.372" v="248" actId="700"/>
          <ac:spMkLst>
            <pc:docMk/>
            <pc:sldMk cId="3636605691" sldId="437"/>
            <ac:spMk id="7" creationId="{A79F1095-0059-CD4B-871F-28B99A6FBBAF}"/>
          </ac:spMkLst>
        </pc:spChg>
        <pc:spChg chg="add mod ord">
          <ac:chgData name="김민호" userId="1879605a-c24a-4d3e-92d9-5868054526e5" providerId="ADAL" clId="{20658F9C-0BDE-2149-A9D3-5C068AE458DD}" dt="2021-04-29T05:21:58.284" v="283" actId="20577"/>
          <ac:spMkLst>
            <pc:docMk/>
            <pc:sldMk cId="3636605691" sldId="437"/>
            <ac:spMk id="8" creationId="{29709219-2608-E049-AFAB-C9A4403D47D6}"/>
          </ac:spMkLst>
        </pc:spChg>
        <pc:spChg chg="add del mod ord">
          <ac:chgData name="김민호" userId="1879605a-c24a-4d3e-92d9-5868054526e5" providerId="ADAL" clId="{20658F9C-0BDE-2149-A9D3-5C068AE458DD}" dt="2021-04-29T05:22:32.451" v="286"/>
          <ac:spMkLst>
            <pc:docMk/>
            <pc:sldMk cId="3636605691" sldId="437"/>
            <ac:spMk id="9" creationId="{93EB3C06-ECC9-6743-8B43-106F6549BF2E}"/>
          </ac:spMkLst>
        </pc:spChg>
        <pc:spChg chg="add mod">
          <ac:chgData name="김민호" userId="1879605a-c24a-4d3e-92d9-5868054526e5" providerId="ADAL" clId="{20658F9C-0BDE-2149-A9D3-5C068AE458DD}" dt="2021-04-29T05:28:58.674" v="404"/>
          <ac:spMkLst>
            <pc:docMk/>
            <pc:sldMk cId="3636605691" sldId="437"/>
            <ac:spMk id="12" creationId="{BD23112A-7B7B-B040-B78F-982D7476D9A6}"/>
          </ac:spMkLst>
        </pc:spChg>
        <pc:spChg chg="add mod">
          <ac:chgData name="김민호" userId="1879605a-c24a-4d3e-92d9-5868054526e5" providerId="ADAL" clId="{20658F9C-0BDE-2149-A9D3-5C068AE458DD}" dt="2021-04-29T05:28:58.674" v="404"/>
          <ac:spMkLst>
            <pc:docMk/>
            <pc:sldMk cId="3636605691" sldId="437"/>
            <ac:spMk id="13" creationId="{B59CE493-7E8D-D04E-B681-08D02510F24B}"/>
          </ac:spMkLst>
        </pc:spChg>
        <pc:picChg chg="add del mod">
          <ac:chgData name="김민호" userId="1879605a-c24a-4d3e-92d9-5868054526e5" providerId="ADAL" clId="{20658F9C-0BDE-2149-A9D3-5C068AE458DD}" dt="2021-04-29T05:22:15.512" v="285"/>
          <ac:picMkLst>
            <pc:docMk/>
            <pc:sldMk cId="3636605691" sldId="437"/>
            <ac:picMk id="10" creationId="{0D27C39E-2E51-FE40-9BF2-C0B8AB782116}"/>
          </ac:picMkLst>
        </pc:picChg>
        <pc:picChg chg="add mod">
          <ac:chgData name="김민호" userId="1879605a-c24a-4d3e-92d9-5868054526e5" providerId="ADAL" clId="{20658F9C-0BDE-2149-A9D3-5C068AE458DD}" dt="2021-04-29T05:22:32.451" v="286"/>
          <ac:picMkLst>
            <pc:docMk/>
            <pc:sldMk cId="3636605691" sldId="437"/>
            <ac:picMk id="1025" creationId="{DA7E8DC8-D880-3D4C-A6DE-AE64B64A2EAA}"/>
          </ac:picMkLst>
        </pc:picChg>
      </pc:sldChg>
      <pc:sldChg chg="addSp delSp modSp new mod">
        <pc:chgData name="김민호" userId="1879605a-c24a-4d3e-92d9-5868054526e5" providerId="ADAL" clId="{20658F9C-0BDE-2149-A9D3-5C068AE458DD}" dt="2021-04-29T05:29:00.910" v="405"/>
        <pc:sldMkLst>
          <pc:docMk/>
          <pc:sldMk cId="3511473897" sldId="438"/>
        </pc:sldMkLst>
        <pc:spChg chg="mod">
          <ac:chgData name="김민호" userId="1879605a-c24a-4d3e-92d9-5868054526e5" providerId="ADAL" clId="{20658F9C-0BDE-2149-A9D3-5C068AE458DD}" dt="2021-04-29T05:25:54.532" v="326" actId="20577"/>
          <ac:spMkLst>
            <pc:docMk/>
            <pc:sldMk cId="3511473897" sldId="438"/>
            <ac:spMk id="2" creationId="{56316DC9-A4AF-1042-9D6F-77E17B327078}"/>
          </ac:spMkLst>
        </pc:spChg>
        <pc:spChg chg="del">
          <ac:chgData name="김민호" userId="1879605a-c24a-4d3e-92d9-5868054526e5" providerId="ADAL" clId="{20658F9C-0BDE-2149-A9D3-5C068AE458DD}" dt="2021-04-29T05:25:56.160" v="327"/>
          <ac:spMkLst>
            <pc:docMk/>
            <pc:sldMk cId="3511473897" sldId="438"/>
            <ac:spMk id="3" creationId="{16CF7BC9-1156-2E4D-A10B-C2A50B554D5A}"/>
          </ac:spMkLst>
        </pc:spChg>
        <pc:spChg chg="add mod">
          <ac:chgData name="김민호" userId="1879605a-c24a-4d3e-92d9-5868054526e5" providerId="ADAL" clId="{20658F9C-0BDE-2149-A9D3-5C068AE458DD}" dt="2021-04-29T05:29:00.910" v="405"/>
          <ac:spMkLst>
            <pc:docMk/>
            <pc:sldMk cId="3511473897" sldId="438"/>
            <ac:spMk id="6" creationId="{977EFC18-6653-C840-BE24-6EBE3BDCEA0B}"/>
          </ac:spMkLst>
        </pc:spChg>
        <pc:spChg chg="add mod">
          <ac:chgData name="김민호" userId="1879605a-c24a-4d3e-92d9-5868054526e5" providerId="ADAL" clId="{20658F9C-0BDE-2149-A9D3-5C068AE458DD}" dt="2021-04-29T05:29:00.910" v="405"/>
          <ac:spMkLst>
            <pc:docMk/>
            <pc:sldMk cId="3511473897" sldId="438"/>
            <ac:spMk id="7" creationId="{F0C31315-B664-B943-8FCA-7DB0698B9824}"/>
          </ac:spMkLst>
        </pc:spChg>
        <pc:picChg chg="add mod">
          <ac:chgData name="김민호" userId="1879605a-c24a-4d3e-92d9-5868054526e5" providerId="ADAL" clId="{20658F9C-0BDE-2149-A9D3-5C068AE458DD}" dt="2021-04-29T05:25:56.160" v="327"/>
          <ac:picMkLst>
            <pc:docMk/>
            <pc:sldMk cId="3511473897" sldId="438"/>
            <ac:picMk id="5" creationId="{AD8289EB-6C68-4846-BBEC-3FA6A818298B}"/>
          </ac:picMkLst>
        </pc:picChg>
      </pc:sldChg>
      <pc:sldChg chg="addSp delSp modSp new mod">
        <pc:chgData name="김민호" userId="1879605a-c24a-4d3e-92d9-5868054526e5" providerId="ADAL" clId="{20658F9C-0BDE-2149-A9D3-5C068AE458DD}" dt="2021-04-29T05:29:02.860" v="406"/>
        <pc:sldMkLst>
          <pc:docMk/>
          <pc:sldMk cId="585399787" sldId="439"/>
        </pc:sldMkLst>
        <pc:spChg chg="mod">
          <ac:chgData name="김민호" userId="1879605a-c24a-4d3e-92d9-5868054526e5" providerId="ADAL" clId="{20658F9C-0BDE-2149-A9D3-5C068AE458DD}" dt="2021-04-29T05:28:38.978" v="401" actId="20577"/>
          <ac:spMkLst>
            <pc:docMk/>
            <pc:sldMk cId="585399787" sldId="439"/>
            <ac:spMk id="2" creationId="{17DB992E-5603-1B44-8C43-8AE3F40ECACA}"/>
          </ac:spMkLst>
        </pc:spChg>
        <pc:spChg chg="del">
          <ac:chgData name="김민호" userId="1879605a-c24a-4d3e-92d9-5868054526e5" providerId="ADAL" clId="{20658F9C-0BDE-2149-A9D3-5C068AE458DD}" dt="2021-04-29T05:27:59.994" v="329"/>
          <ac:spMkLst>
            <pc:docMk/>
            <pc:sldMk cId="585399787" sldId="439"/>
            <ac:spMk id="3" creationId="{85DC5E21-0DE6-AF41-9CDE-08D9E07F46F6}"/>
          </ac:spMkLst>
        </pc:spChg>
        <pc:spChg chg="add del mod">
          <ac:chgData name="김민호" userId="1879605a-c24a-4d3e-92d9-5868054526e5" providerId="ADAL" clId="{20658F9C-0BDE-2149-A9D3-5C068AE458DD}" dt="2021-04-29T05:28:25.349" v="331"/>
          <ac:spMkLst>
            <pc:docMk/>
            <pc:sldMk cId="585399787" sldId="439"/>
            <ac:spMk id="7" creationId="{248DC292-1832-E64D-93F5-7811DE851410}"/>
          </ac:spMkLst>
        </pc:spChg>
        <pc:spChg chg="add mod">
          <ac:chgData name="김민호" userId="1879605a-c24a-4d3e-92d9-5868054526e5" providerId="ADAL" clId="{20658F9C-0BDE-2149-A9D3-5C068AE458DD}" dt="2021-04-29T05:29:02.860" v="406"/>
          <ac:spMkLst>
            <pc:docMk/>
            <pc:sldMk cId="585399787" sldId="439"/>
            <ac:spMk id="9" creationId="{3D4AB51A-8C27-A24F-9ACB-AFC63F0FEE3D}"/>
          </ac:spMkLst>
        </pc:spChg>
        <pc:spChg chg="add mod">
          <ac:chgData name="김민호" userId="1879605a-c24a-4d3e-92d9-5868054526e5" providerId="ADAL" clId="{20658F9C-0BDE-2149-A9D3-5C068AE458DD}" dt="2021-04-29T05:29:02.860" v="406"/>
          <ac:spMkLst>
            <pc:docMk/>
            <pc:sldMk cId="585399787" sldId="439"/>
            <ac:spMk id="10" creationId="{46C50886-57F4-2F4C-A7C1-D7806BEE265D}"/>
          </ac:spMkLst>
        </pc:spChg>
        <pc:picChg chg="add del mod">
          <ac:chgData name="김민호" userId="1879605a-c24a-4d3e-92d9-5868054526e5" providerId="ADAL" clId="{20658F9C-0BDE-2149-A9D3-5C068AE458DD}" dt="2021-04-29T05:28:24.082" v="330" actId="478"/>
          <ac:picMkLst>
            <pc:docMk/>
            <pc:sldMk cId="585399787" sldId="439"/>
            <ac:picMk id="5" creationId="{BE788082-625B-4B4B-9F82-1FDA1FDD06CE}"/>
          </ac:picMkLst>
        </pc:picChg>
        <pc:picChg chg="add mod">
          <ac:chgData name="김민호" userId="1879605a-c24a-4d3e-92d9-5868054526e5" providerId="ADAL" clId="{20658F9C-0BDE-2149-A9D3-5C068AE458DD}" dt="2021-04-29T05:28:25.349" v="331"/>
          <ac:picMkLst>
            <pc:docMk/>
            <pc:sldMk cId="585399787" sldId="439"/>
            <ac:picMk id="8" creationId="{76F31762-B5FA-9741-B502-C9535E181276}"/>
          </ac:picMkLst>
        </pc:picChg>
      </pc:sldChg>
    </pc:docChg>
  </pc:docChgLst>
  <pc:docChgLst>
    <pc:chgData name="김민호" userId="1879605a-c24a-4d3e-92d9-5868054526e5" providerId="ADAL" clId="{B4341AC9-5BB3-4E17-A89B-BCCE0EE6F854}"/>
    <pc:docChg chg="undo redo custSel addSld delSld modSld sldOrd">
      <pc:chgData name="김민호" userId="1879605a-c24a-4d3e-92d9-5868054526e5" providerId="ADAL" clId="{B4341AC9-5BB3-4E17-A89B-BCCE0EE6F854}" dt="2020-11-30T07:59:37.622" v="1369" actId="20577"/>
      <pc:docMkLst>
        <pc:docMk/>
      </pc:docMkLst>
      <pc:sldChg chg="modSp mod">
        <pc:chgData name="김민호" userId="1879605a-c24a-4d3e-92d9-5868054526e5" providerId="ADAL" clId="{B4341AC9-5BB3-4E17-A89B-BCCE0EE6F854}" dt="2020-11-30T07:59:37.622" v="1369" actId="20577"/>
        <pc:sldMkLst>
          <pc:docMk/>
          <pc:sldMk cId="4184515827" sldId="256"/>
        </pc:sldMkLst>
        <pc:spChg chg="mod">
          <ac:chgData name="김민호" userId="1879605a-c24a-4d3e-92d9-5868054526e5" providerId="ADAL" clId="{B4341AC9-5BB3-4E17-A89B-BCCE0EE6F854}" dt="2020-11-30T07:59:37.622" v="1369" actId="20577"/>
          <ac:spMkLst>
            <pc:docMk/>
            <pc:sldMk cId="4184515827" sldId="256"/>
            <ac:spMk id="2" creationId="{511526CA-4FE0-48B9-8C2A-3663F0802A2A}"/>
          </ac:spMkLst>
        </pc:spChg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463874687" sldId="257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201664525" sldId="329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684543388" sldId="330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1452774" sldId="331"/>
        </pc:sldMkLst>
      </pc:sldChg>
      <pc:sldChg chg="new del">
        <pc:chgData name="김민호" userId="1879605a-c24a-4d3e-92d9-5868054526e5" providerId="ADAL" clId="{B4341AC9-5BB3-4E17-A89B-BCCE0EE6F854}" dt="2020-11-18T01:51:56.967" v="44" actId="680"/>
        <pc:sldMkLst>
          <pc:docMk/>
          <pc:sldMk cId="614029184" sldId="344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870779890" sldId="344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306703770" sldId="346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585673330" sldId="347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606871563" sldId="348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3125702174" sldId="350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246763978" sldId="352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3238986215" sldId="354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740223391" sldId="356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994650690" sldId="357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65046417" sldId="358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462463900" sldId="360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84695627" sldId="363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497292423" sldId="364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891469610" sldId="365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4290882894" sldId="366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124461222" sldId="367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301515922" sldId="368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3495284705" sldId="369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600985836" sldId="370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3613643172" sldId="371"/>
        </pc:sldMkLst>
      </pc:sldChg>
      <pc:sldChg chg="modSp add del mod">
        <pc:chgData name="김민호" userId="1879605a-c24a-4d3e-92d9-5868054526e5" providerId="ADAL" clId="{B4341AC9-5BB3-4E17-A89B-BCCE0EE6F854}" dt="2020-11-18T03:31:05.453" v="1333"/>
        <pc:sldMkLst>
          <pc:docMk/>
          <pc:sldMk cId="1864581986" sldId="372"/>
        </pc:sldMkLst>
        <pc:spChg chg="mod">
          <ac:chgData name="김민호" userId="1879605a-c24a-4d3e-92d9-5868054526e5" providerId="ADAL" clId="{B4341AC9-5BB3-4E17-A89B-BCCE0EE6F854}" dt="2020-11-18T03:31:05.453" v="1333"/>
          <ac:spMkLst>
            <pc:docMk/>
            <pc:sldMk cId="1864581986" sldId="372"/>
            <ac:spMk id="5" creationId="{D8AF86F6-AC6B-4361-A049-633182DB61B5}"/>
          </ac:spMkLst>
        </pc:spChg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4175557409" sldId="373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137680809" sldId="374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240051184" sldId="375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654206278" sldId="376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911900653" sldId="377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661645081" sldId="378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243793482" sldId="379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338210916" sldId="380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486788468" sldId="381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597552411" sldId="382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3737553030" sldId="383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3941247689" sldId="384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286428377" sldId="385"/>
        </pc:sldMkLst>
      </pc:sldChg>
      <pc:sldChg chg="addSp delSp modSp add del mod modClrScheme chgLayout">
        <pc:chgData name="김민호" userId="1879605a-c24a-4d3e-92d9-5868054526e5" providerId="ADAL" clId="{B4341AC9-5BB3-4E17-A89B-BCCE0EE6F854}" dt="2020-11-18T02:42:13.561" v="1150" actId="732"/>
        <pc:sldMkLst>
          <pc:docMk/>
          <pc:sldMk cId="1495221327" sldId="387"/>
        </pc:sldMkLst>
        <pc:spChg chg="add del mod ord">
          <ac:chgData name="김민호" userId="1879605a-c24a-4d3e-92d9-5868054526e5" providerId="ADAL" clId="{B4341AC9-5BB3-4E17-A89B-BCCE0EE6F854}" dt="2020-11-18T02:40:51.398" v="1147" actId="700"/>
          <ac:spMkLst>
            <pc:docMk/>
            <pc:sldMk cId="1495221327" sldId="387"/>
            <ac:spMk id="3" creationId="{75FF84F0-32F3-42C6-92F6-400389C14428}"/>
          </ac:spMkLst>
        </pc:spChg>
        <pc:spChg chg="mod ord">
          <ac:chgData name="김민호" userId="1879605a-c24a-4d3e-92d9-5868054526e5" providerId="ADAL" clId="{B4341AC9-5BB3-4E17-A89B-BCCE0EE6F854}" dt="2020-11-18T02:40:51.398" v="1147" actId="700"/>
          <ac:spMkLst>
            <pc:docMk/>
            <pc:sldMk cId="1495221327" sldId="387"/>
            <ac:spMk id="4" creationId="{7758194F-FA54-4E4C-A204-94CD3FF373D3}"/>
          </ac:spMkLst>
        </pc:spChg>
        <pc:spChg chg="add del mod">
          <ac:chgData name="김민호" userId="1879605a-c24a-4d3e-92d9-5868054526e5" providerId="ADAL" clId="{B4341AC9-5BB3-4E17-A89B-BCCE0EE6F854}" dt="2020-11-18T02:40:51.398" v="1147" actId="700"/>
          <ac:spMkLst>
            <pc:docMk/>
            <pc:sldMk cId="1495221327" sldId="387"/>
            <ac:spMk id="8" creationId="{8B8F7301-A4F2-4DD2-8C05-1201D4A3B832}"/>
          </ac:spMkLst>
        </pc:spChg>
        <pc:spChg chg="add del mod ord">
          <ac:chgData name="김민호" userId="1879605a-c24a-4d3e-92d9-5868054526e5" providerId="ADAL" clId="{B4341AC9-5BB3-4E17-A89B-BCCE0EE6F854}" dt="2020-11-18T02:42:00.067" v="1148"/>
          <ac:spMkLst>
            <pc:docMk/>
            <pc:sldMk cId="1495221327" sldId="387"/>
            <ac:spMk id="9" creationId="{F3B3A001-F2FD-44D5-B365-4601371C4997}"/>
          </ac:spMkLst>
        </pc:spChg>
        <pc:spChg chg="mod ord">
          <ac:chgData name="김민호" userId="1879605a-c24a-4d3e-92d9-5868054526e5" providerId="ADAL" clId="{B4341AC9-5BB3-4E17-A89B-BCCE0EE6F854}" dt="2020-11-18T02:40:51.398" v="1147" actId="700"/>
          <ac:spMkLst>
            <pc:docMk/>
            <pc:sldMk cId="1495221327" sldId="387"/>
            <ac:spMk id="11" creationId="{EDB6D386-D4CD-4F84-8B1C-7E534F137FD4}"/>
          </ac:spMkLst>
        </pc:spChg>
        <pc:picChg chg="del">
          <ac:chgData name="김민호" userId="1879605a-c24a-4d3e-92d9-5868054526e5" providerId="ADAL" clId="{B4341AC9-5BB3-4E17-A89B-BCCE0EE6F854}" dt="2020-11-18T02:40:47.568" v="1145" actId="478"/>
          <ac:picMkLst>
            <pc:docMk/>
            <pc:sldMk cId="1495221327" sldId="387"/>
            <ac:picMk id="5" creationId="{E36EE6A5-C709-453D-9286-28B7E6D2CFFE}"/>
          </ac:picMkLst>
        </pc:picChg>
        <pc:picChg chg="del">
          <ac:chgData name="김민호" userId="1879605a-c24a-4d3e-92d9-5868054526e5" providerId="ADAL" clId="{B4341AC9-5BB3-4E17-A89B-BCCE0EE6F854}" dt="2020-11-18T02:40:48.152" v="1146" actId="478"/>
          <ac:picMkLst>
            <pc:docMk/>
            <pc:sldMk cId="1495221327" sldId="387"/>
            <ac:picMk id="7" creationId="{074A8743-38A6-4D41-8A97-9EC50F37BF7A}"/>
          </ac:picMkLst>
        </pc:picChg>
        <pc:picChg chg="add mod modCrop">
          <ac:chgData name="김민호" userId="1879605a-c24a-4d3e-92d9-5868054526e5" providerId="ADAL" clId="{B4341AC9-5BB3-4E17-A89B-BCCE0EE6F854}" dt="2020-11-18T02:42:13.561" v="1150" actId="732"/>
          <ac:picMkLst>
            <pc:docMk/>
            <pc:sldMk cId="1495221327" sldId="387"/>
            <ac:picMk id="10" creationId="{5975E685-4103-4A2D-9AEC-06F71DA92040}"/>
          </ac:picMkLst>
        </pc:picChg>
      </pc:sldChg>
      <pc:sldChg chg="add del">
        <pc:chgData name="김민호" userId="1879605a-c24a-4d3e-92d9-5868054526e5" providerId="ADAL" clId="{B4341AC9-5BB3-4E17-A89B-BCCE0EE6F854}" dt="2020-11-18T01:55:23.348" v="49" actId="47"/>
        <pc:sldMkLst>
          <pc:docMk/>
          <pc:sldMk cId="3038733717" sldId="388"/>
        </pc:sldMkLst>
      </pc:sldChg>
      <pc:sldChg chg="modSp add del mod">
        <pc:chgData name="김민호" userId="1879605a-c24a-4d3e-92d9-5868054526e5" providerId="ADAL" clId="{B4341AC9-5BB3-4E17-A89B-BCCE0EE6F854}" dt="2020-11-18T02:45:25.286" v="1246"/>
        <pc:sldMkLst>
          <pc:docMk/>
          <pc:sldMk cId="1938282116" sldId="389"/>
        </pc:sldMkLst>
        <pc:spChg chg="mod">
          <ac:chgData name="김민호" userId="1879605a-c24a-4d3e-92d9-5868054526e5" providerId="ADAL" clId="{B4341AC9-5BB3-4E17-A89B-BCCE0EE6F854}" dt="2020-11-18T02:45:25.286" v="1246"/>
          <ac:spMkLst>
            <pc:docMk/>
            <pc:sldMk cId="1938282116" sldId="389"/>
            <ac:spMk id="4" creationId="{7758194F-FA54-4E4C-A204-94CD3FF373D3}"/>
          </ac:spMkLst>
        </pc:spChg>
      </pc:sldChg>
      <pc:sldChg chg="add del">
        <pc:chgData name="김민호" userId="1879605a-c24a-4d3e-92d9-5868054526e5" providerId="ADAL" clId="{B4341AC9-5BB3-4E17-A89B-BCCE0EE6F854}" dt="2020-11-18T01:55:23.348" v="49" actId="47"/>
        <pc:sldMkLst>
          <pc:docMk/>
          <pc:sldMk cId="253886081" sldId="390"/>
        </pc:sldMkLst>
      </pc:sldChg>
      <pc:sldChg chg="add del">
        <pc:chgData name="김민호" userId="1879605a-c24a-4d3e-92d9-5868054526e5" providerId="ADAL" clId="{B4341AC9-5BB3-4E17-A89B-BCCE0EE6F854}" dt="2020-11-18T02:49:35.968" v="1247" actId="47"/>
        <pc:sldMkLst>
          <pc:docMk/>
          <pc:sldMk cId="4057482488" sldId="391"/>
        </pc:sldMkLst>
      </pc:sldChg>
      <pc:sldChg chg="add del">
        <pc:chgData name="김민호" userId="1879605a-c24a-4d3e-92d9-5868054526e5" providerId="ADAL" clId="{B4341AC9-5BB3-4E17-A89B-BCCE0EE6F854}" dt="2020-11-18T03:06:46.805" v="1256" actId="47"/>
        <pc:sldMkLst>
          <pc:docMk/>
          <pc:sldMk cId="3428632767" sldId="392"/>
        </pc:sldMkLst>
      </pc:sldChg>
      <pc:sldChg chg="add del">
        <pc:chgData name="김민호" userId="1879605a-c24a-4d3e-92d9-5868054526e5" providerId="ADAL" clId="{B4341AC9-5BB3-4E17-A89B-BCCE0EE6F854}" dt="2020-11-18T03:06:44.666" v="1254" actId="47"/>
        <pc:sldMkLst>
          <pc:docMk/>
          <pc:sldMk cId="1444040582" sldId="394"/>
        </pc:sldMkLst>
      </pc:sldChg>
      <pc:sldChg chg="add del">
        <pc:chgData name="김민호" userId="1879605a-c24a-4d3e-92d9-5868054526e5" providerId="ADAL" clId="{B4341AC9-5BB3-4E17-A89B-BCCE0EE6F854}" dt="2020-11-18T03:06:45.308" v="1255" actId="47"/>
        <pc:sldMkLst>
          <pc:docMk/>
          <pc:sldMk cId="3812132357" sldId="396"/>
        </pc:sldMkLst>
      </pc:sldChg>
      <pc:sldChg chg="add del">
        <pc:chgData name="김민호" userId="1879605a-c24a-4d3e-92d9-5868054526e5" providerId="ADAL" clId="{B4341AC9-5BB3-4E17-A89B-BCCE0EE6F854}" dt="2020-11-18T01:55:23.348" v="49" actId="47"/>
        <pc:sldMkLst>
          <pc:docMk/>
          <pc:sldMk cId="3687561260" sldId="397"/>
        </pc:sldMkLst>
      </pc:sldChg>
      <pc:sldChg chg="addSp delSp modSp add del mod">
        <pc:chgData name="김민호" userId="1879605a-c24a-4d3e-92d9-5868054526e5" providerId="ADAL" clId="{B4341AC9-5BB3-4E17-A89B-BCCE0EE6F854}" dt="2020-11-18T02:50:29.573" v="1253"/>
        <pc:sldMkLst>
          <pc:docMk/>
          <pc:sldMk cId="3907806440" sldId="398"/>
        </pc:sldMkLst>
        <pc:spChg chg="add del mod">
          <ac:chgData name="김민호" userId="1879605a-c24a-4d3e-92d9-5868054526e5" providerId="ADAL" clId="{B4341AC9-5BB3-4E17-A89B-BCCE0EE6F854}" dt="2020-11-18T02:50:04.074" v="1249" actId="478"/>
          <ac:spMkLst>
            <pc:docMk/>
            <pc:sldMk cId="3907806440" sldId="398"/>
            <ac:spMk id="3" creationId="{D2E29D60-EFF1-499D-A452-716BC318A4F0}"/>
          </ac:spMkLst>
        </pc:spChg>
        <pc:spChg chg="add del mod">
          <ac:chgData name="김민호" userId="1879605a-c24a-4d3e-92d9-5868054526e5" providerId="ADAL" clId="{B4341AC9-5BB3-4E17-A89B-BCCE0EE6F854}" dt="2020-11-18T02:50:17.497" v="1252"/>
          <ac:spMkLst>
            <pc:docMk/>
            <pc:sldMk cId="3907806440" sldId="398"/>
            <ac:spMk id="5" creationId="{942863FB-E82F-4780-BF93-E62801CE8D1F}"/>
          </ac:spMkLst>
        </pc:spChg>
        <pc:spChg chg="add del mod">
          <ac:chgData name="김민호" userId="1879605a-c24a-4d3e-92d9-5868054526e5" providerId="ADAL" clId="{B4341AC9-5BB3-4E17-A89B-BCCE0EE6F854}" dt="2020-11-18T02:50:29.573" v="1253"/>
          <ac:spMkLst>
            <pc:docMk/>
            <pc:sldMk cId="3907806440" sldId="398"/>
            <ac:spMk id="8" creationId="{B6BB9D70-62E0-4298-A4A4-3D37B43F8D0F}"/>
          </ac:spMkLst>
        </pc:spChg>
        <pc:picChg chg="add mod">
          <ac:chgData name="김민호" userId="1879605a-c24a-4d3e-92d9-5868054526e5" providerId="ADAL" clId="{B4341AC9-5BB3-4E17-A89B-BCCE0EE6F854}" dt="2020-11-18T02:50:29.573" v="1253"/>
          <ac:picMkLst>
            <pc:docMk/>
            <pc:sldMk cId="3907806440" sldId="398"/>
            <ac:picMk id="12" creationId="{7E6B08B1-C7E6-4749-9DAC-79DCA0F20DEE}"/>
          </ac:picMkLst>
        </pc:picChg>
        <pc:picChg chg="del">
          <ac:chgData name="김민호" userId="1879605a-c24a-4d3e-92d9-5868054526e5" providerId="ADAL" clId="{B4341AC9-5BB3-4E17-A89B-BCCE0EE6F854}" dt="2020-11-18T02:50:07.056" v="1251" actId="478"/>
          <ac:picMkLst>
            <pc:docMk/>
            <pc:sldMk cId="3907806440" sldId="398"/>
            <ac:picMk id="13" creationId="{B9E1CBC6-6AD6-4A2F-B3F2-F498B9AEE8C6}"/>
          </ac:picMkLst>
        </pc:picChg>
        <pc:picChg chg="add mod">
          <ac:chgData name="김민호" userId="1879605a-c24a-4d3e-92d9-5868054526e5" providerId="ADAL" clId="{B4341AC9-5BB3-4E17-A89B-BCCE0EE6F854}" dt="2020-11-18T02:50:17.497" v="1252"/>
          <ac:picMkLst>
            <pc:docMk/>
            <pc:sldMk cId="3907806440" sldId="398"/>
            <ac:picMk id="15" creationId="{13612FAF-2C1E-4595-96CF-F9C7487F6EBB}"/>
          </ac:picMkLst>
        </pc:picChg>
        <pc:picChg chg="add del">
          <ac:chgData name="김민호" userId="1879605a-c24a-4d3e-92d9-5868054526e5" providerId="ADAL" clId="{B4341AC9-5BB3-4E17-A89B-BCCE0EE6F854}" dt="2020-11-18T02:50:06.527" v="1250" actId="478"/>
          <ac:picMkLst>
            <pc:docMk/>
            <pc:sldMk cId="3907806440" sldId="398"/>
            <ac:picMk id="16" creationId="{7E4E29EB-4CC8-4348-A96B-2A6F48C1CFD8}"/>
          </ac:picMkLst>
        </pc:picChg>
      </pc:sldChg>
      <pc:sldChg chg="addSp delSp modSp add del mod ord modClrScheme chgLayout">
        <pc:chgData name="김민호" userId="1879605a-c24a-4d3e-92d9-5868054526e5" providerId="ADAL" clId="{B4341AC9-5BB3-4E17-A89B-BCCE0EE6F854}" dt="2020-11-18T02:34:52.424" v="1104" actId="1076"/>
        <pc:sldMkLst>
          <pc:docMk/>
          <pc:sldMk cId="2012763502" sldId="399"/>
        </pc:sldMkLst>
        <pc:spChg chg="add del mod ord">
          <ac:chgData name="김민호" userId="1879605a-c24a-4d3e-92d9-5868054526e5" providerId="ADAL" clId="{B4341AC9-5BB3-4E17-A89B-BCCE0EE6F854}" dt="2020-11-18T02:34:05.176" v="1097"/>
          <ac:spMkLst>
            <pc:docMk/>
            <pc:sldMk cId="2012763502" sldId="399"/>
            <ac:spMk id="2" creationId="{6BA35374-09C0-48CB-8BEF-EC3EB6DA7E6A}"/>
          </ac:spMkLst>
        </pc:spChg>
        <pc:spChg chg="add del mod">
          <ac:chgData name="김민호" userId="1879605a-c24a-4d3e-92d9-5868054526e5" providerId="ADAL" clId="{B4341AC9-5BB3-4E17-A89B-BCCE0EE6F854}" dt="2020-11-18T02:33:58.966" v="1096"/>
          <ac:spMkLst>
            <pc:docMk/>
            <pc:sldMk cId="2012763502" sldId="399"/>
            <ac:spMk id="4" creationId="{3C8C6ABB-E312-43CC-85E4-476855D17E67}"/>
          </ac:spMkLst>
        </pc:spChg>
        <pc:spChg chg="mod ord">
          <ac:chgData name="김민호" userId="1879605a-c24a-4d3e-92d9-5868054526e5" providerId="ADAL" clId="{B4341AC9-5BB3-4E17-A89B-BCCE0EE6F854}" dt="2020-11-18T02:33:36.987" v="1092" actId="700"/>
          <ac:spMkLst>
            <pc:docMk/>
            <pc:sldMk cId="2012763502" sldId="399"/>
            <ac:spMk id="7" creationId="{7CB22A77-2D69-423F-BAD2-F6C3A1B07720}"/>
          </ac:spMkLst>
        </pc:spChg>
        <pc:spChg chg="mod ord">
          <ac:chgData name="김민호" userId="1879605a-c24a-4d3e-92d9-5868054526e5" providerId="ADAL" clId="{B4341AC9-5BB3-4E17-A89B-BCCE0EE6F854}" dt="2020-11-18T02:33:36.987" v="1092" actId="700"/>
          <ac:spMkLst>
            <pc:docMk/>
            <pc:sldMk cId="2012763502" sldId="399"/>
            <ac:spMk id="11" creationId="{EDB6D386-D4CD-4F84-8B1C-7E534F137FD4}"/>
          </ac:spMkLst>
        </pc:spChg>
        <pc:spChg chg="add mod">
          <ac:chgData name="김민호" userId="1879605a-c24a-4d3e-92d9-5868054526e5" providerId="ADAL" clId="{B4341AC9-5BB3-4E17-A89B-BCCE0EE6F854}" dt="2020-11-18T02:34:52.424" v="1104" actId="1076"/>
          <ac:spMkLst>
            <pc:docMk/>
            <pc:sldMk cId="2012763502" sldId="399"/>
            <ac:spMk id="15" creationId="{D289DDAD-BF84-42F0-B7B0-24FE111D71A9}"/>
          </ac:spMkLst>
        </pc:spChg>
        <pc:picChg chg="add del">
          <ac:chgData name="김민호" userId="1879605a-c24a-4d3e-92d9-5868054526e5" providerId="ADAL" clId="{B4341AC9-5BB3-4E17-A89B-BCCE0EE6F854}" dt="2020-11-18T02:33:58.295" v="1095"/>
          <ac:picMkLst>
            <pc:docMk/>
            <pc:sldMk cId="2012763502" sldId="399"/>
            <ac:picMk id="5" creationId="{6FAF0E55-4C4A-4FCF-9597-11987AFE66BB}"/>
          </ac:picMkLst>
        </pc:picChg>
        <pc:picChg chg="add mod">
          <ac:chgData name="김민호" userId="1879605a-c24a-4d3e-92d9-5868054526e5" providerId="ADAL" clId="{B4341AC9-5BB3-4E17-A89B-BCCE0EE6F854}" dt="2020-11-18T02:33:58.966" v="1096"/>
          <ac:picMkLst>
            <pc:docMk/>
            <pc:sldMk cId="2012763502" sldId="399"/>
            <ac:picMk id="6" creationId="{88977CAD-DF5A-44F6-9EC8-853064EF7325}"/>
          </ac:picMkLst>
        </pc:picChg>
        <pc:picChg chg="add mod">
          <ac:chgData name="김민호" userId="1879605a-c24a-4d3e-92d9-5868054526e5" providerId="ADAL" clId="{B4341AC9-5BB3-4E17-A89B-BCCE0EE6F854}" dt="2020-11-18T02:34:05.176" v="1097"/>
          <ac:picMkLst>
            <pc:docMk/>
            <pc:sldMk cId="2012763502" sldId="399"/>
            <ac:picMk id="8" creationId="{485BCE6C-A880-4EFA-BE97-10749ED121C9}"/>
          </ac:picMkLst>
        </pc:picChg>
        <pc:picChg chg="del mod ord">
          <ac:chgData name="김민호" userId="1879605a-c24a-4d3e-92d9-5868054526e5" providerId="ADAL" clId="{B4341AC9-5BB3-4E17-A89B-BCCE0EE6F854}" dt="2020-11-18T02:33:39.101" v="1093" actId="21"/>
          <ac:picMkLst>
            <pc:docMk/>
            <pc:sldMk cId="2012763502" sldId="399"/>
            <ac:picMk id="12" creationId="{2F62DFFB-B0D6-495F-8781-07740D694CEA}"/>
          </ac:picMkLst>
        </pc:picChg>
      </pc:sldChg>
      <pc:sldChg chg="addSp delSp modSp add del mod">
        <pc:chgData name="김민호" userId="1879605a-c24a-4d3e-92d9-5868054526e5" providerId="ADAL" clId="{B4341AC9-5BB3-4E17-A89B-BCCE0EE6F854}" dt="2020-11-18T03:30:54.552" v="1298" actId="1076"/>
        <pc:sldMkLst>
          <pc:docMk/>
          <pc:sldMk cId="2990045908" sldId="400"/>
        </pc:sldMkLst>
        <pc:spChg chg="mod">
          <ac:chgData name="김민호" userId="1879605a-c24a-4d3e-92d9-5868054526e5" providerId="ADAL" clId="{B4341AC9-5BB3-4E17-A89B-BCCE0EE6F854}" dt="2020-11-18T03:29:34.903" v="1286"/>
          <ac:spMkLst>
            <pc:docMk/>
            <pc:sldMk cId="2990045908" sldId="400"/>
            <ac:spMk id="5" creationId="{D472D4F2-DB97-451B-8A81-B7BDB5E047E3}"/>
          </ac:spMkLst>
        </pc:spChg>
        <pc:spChg chg="mod">
          <ac:chgData name="김민호" userId="1879605a-c24a-4d3e-92d9-5868054526e5" providerId="ADAL" clId="{B4341AC9-5BB3-4E17-A89B-BCCE0EE6F854}" dt="2020-11-18T03:25:11.019" v="1284"/>
          <ac:spMkLst>
            <pc:docMk/>
            <pc:sldMk cId="2990045908" sldId="400"/>
            <ac:spMk id="7" creationId="{7CB22A77-2D69-423F-BAD2-F6C3A1B07720}"/>
          </ac:spMkLst>
        </pc:spChg>
        <pc:picChg chg="add del mod">
          <ac:chgData name="김민호" userId="1879605a-c24a-4d3e-92d9-5868054526e5" providerId="ADAL" clId="{B4341AC9-5BB3-4E17-A89B-BCCE0EE6F854}" dt="2020-11-18T03:30:45.645" v="1294" actId="478"/>
          <ac:picMkLst>
            <pc:docMk/>
            <pc:sldMk cId="2990045908" sldId="400"/>
            <ac:picMk id="2" creationId="{4EF695AF-A5FA-44F5-9453-754D37A959BC}"/>
          </ac:picMkLst>
        </pc:picChg>
        <pc:picChg chg="add mod">
          <ac:chgData name="김민호" userId="1879605a-c24a-4d3e-92d9-5868054526e5" providerId="ADAL" clId="{B4341AC9-5BB3-4E17-A89B-BCCE0EE6F854}" dt="2020-11-18T03:30:54.552" v="1298" actId="1076"/>
          <ac:picMkLst>
            <pc:docMk/>
            <pc:sldMk cId="2990045908" sldId="400"/>
            <ac:picMk id="3074" creationId="{DE040575-3F67-488C-A957-9A695DFA4BA6}"/>
          </ac:picMkLst>
        </pc:picChg>
      </pc:sldChg>
      <pc:sldChg chg="add del">
        <pc:chgData name="김민호" userId="1879605a-c24a-4d3e-92d9-5868054526e5" providerId="ADAL" clId="{B4341AC9-5BB3-4E17-A89B-BCCE0EE6F854}" dt="2020-11-18T02:33:18.680" v="1084" actId="47"/>
        <pc:sldMkLst>
          <pc:docMk/>
          <pc:sldMk cId="1671173364" sldId="401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4107317433" sldId="402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2243026874" sldId="403"/>
        </pc:sldMkLst>
      </pc:sldChg>
      <pc:sldChg chg="add del">
        <pc:chgData name="김민호" userId="1879605a-c24a-4d3e-92d9-5868054526e5" providerId="ADAL" clId="{B4341AC9-5BB3-4E17-A89B-BCCE0EE6F854}" dt="2020-11-18T01:55:47.041" v="85" actId="47"/>
        <pc:sldMkLst>
          <pc:docMk/>
          <pc:sldMk cId="1486638894" sldId="404"/>
        </pc:sldMkLst>
      </pc:sldChg>
      <pc:sldChg chg="add del">
        <pc:chgData name="김민호" userId="1879605a-c24a-4d3e-92d9-5868054526e5" providerId="ADAL" clId="{B4341AC9-5BB3-4E17-A89B-BCCE0EE6F854}" dt="2020-11-18T02:33:19.984" v="1085" actId="47"/>
        <pc:sldMkLst>
          <pc:docMk/>
          <pc:sldMk cId="877751536" sldId="405"/>
        </pc:sldMkLst>
      </pc:sldChg>
      <pc:sldChg chg="add del">
        <pc:chgData name="김민호" userId="1879605a-c24a-4d3e-92d9-5868054526e5" providerId="ADAL" clId="{B4341AC9-5BB3-4E17-A89B-BCCE0EE6F854}" dt="2020-11-18T03:06:47.895" v="1257" actId="47"/>
        <pc:sldMkLst>
          <pc:docMk/>
          <pc:sldMk cId="4118653994" sldId="406"/>
        </pc:sldMkLst>
      </pc:sldChg>
      <pc:sldChg chg="modSp add del mod">
        <pc:chgData name="김민호" userId="1879605a-c24a-4d3e-92d9-5868054526e5" providerId="ADAL" clId="{B4341AC9-5BB3-4E17-A89B-BCCE0EE6F854}" dt="2020-11-18T02:01:04.128" v="616" actId="47"/>
        <pc:sldMkLst>
          <pc:docMk/>
          <pc:sldMk cId="416522384" sldId="407"/>
        </pc:sldMkLst>
        <pc:spChg chg="mod">
          <ac:chgData name="김민호" userId="1879605a-c24a-4d3e-92d9-5868054526e5" providerId="ADAL" clId="{B4341AC9-5BB3-4E17-A89B-BCCE0EE6F854}" dt="2020-11-18T01:56:18.398" v="127"/>
          <ac:spMkLst>
            <pc:docMk/>
            <pc:sldMk cId="416522384" sldId="407"/>
            <ac:spMk id="2" creationId="{13C330DD-DC8D-40FA-843D-2A47FD99729B}"/>
          </ac:spMkLst>
        </pc:spChg>
        <pc:spChg chg="mod">
          <ac:chgData name="김민호" userId="1879605a-c24a-4d3e-92d9-5868054526e5" providerId="ADAL" clId="{B4341AC9-5BB3-4E17-A89B-BCCE0EE6F854}" dt="2020-11-18T01:57:05.913" v="154" actId="20577"/>
          <ac:spMkLst>
            <pc:docMk/>
            <pc:sldMk cId="416522384" sldId="407"/>
            <ac:spMk id="5" creationId="{D8AF86F6-AC6B-4361-A049-633182DB61B5}"/>
          </ac:spMkLst>
        </pc:spChg>
      </pc:sldChg>
      <pc:sldChg chg="new del">
        <pc:chgData name="김민호" userId="1879605a-c24a-4d3e-92d9-5868054526e5" providerId="ADAL" clId="{B4341AC9-5BB3-4E17-A89B-BCCE0EE6F854}" dt="2020-11-18T01:57:35.871" v="174" actId="47"/>
        <pc:sldMkLst>
          <pc:docMk/>
          <pc:sldMk cId="834104728" sldId="408"/>
        </pc:sldMkLst>
      </pc:sldChg>
      <pc:sldChg chg="addSp modSp add mod">
        <pc:chgData name="김민호" userId="1879605a-c24a-4d3e-92d9-5868054526e5" providerId="ADAL" clId="{B4341AC9-5BB3-4E17-A89B-BCCE0EE6F854}" dt="2020-11-18T02:00:54.231" v="615" actId="1076"/>
        <pc:sldMkLst>
          <pc:docMk/>
          <pc:sldMk cId="3052738228" sldId="408"/>
        </pc:sldMkLst>
        <pc:spChg chg="mod">
          <ac:chgData name="김민호" userId="1879605a-c24a-4d3e-92d9-5868054526e5" providerId="ADAL" clId="{B4341AC9-5BB3-4E17-A89B-BCCE0EE6F854}" dt="2020-11-18T01:57:48.436" v="235"/>
          <ac:spMkLst>
            <pc:docMk/>
            <pc:sldMk cId="3052738228" sldId="408"/>
            <ac:spMk id="2" creationId="{13C330DD-DC8D-40FA-843D-2A47FD99729B}"/>
          </ac:spMkLst>
        </pc:spChg>
        <pc:spChg chg="mod">
          <ac:chgData name="김민호" userId="1879605a-c24a-4d3e-92d9-5868054526e5" providerId="ADAL" clId="{B4341AC9-5BB3-4E17-A89B-BCCE0EE6F854}" dt="2020-11-18T01:59:58.433" v="602" actId="6549"/>
          <ac:spMkLst>
            <pc:docMk/>
            <pc:sldMk cId="3052738228" sldId="408"/>
            <ac:spMk id="5" creationId="{D8AF86F6-AC6B-4361-A049-633182DB61B5}"/>
          </ac:spMkLst>
        </pc:spChg>
        <pc:picChg chg="add mod modCrop">
          <ac:chgData name="김민호" userId="1879605a-c24a-4d3e-92d9-5868054526e5" providerId="ADAL" clId="{B4341AC9-5BB3-4E17-A89B-BCCE0EE6F854}" dt="2020-11-18T02:00:54.231" v="615" actId="1076"/>
          <ac:picMkLst>
            <pc:docMk/>
            <pc:sldMk cId="3052738228" sldId="408"/>
            <ac:picMk id="4" creationId="{5CC2EFFD-AFE3-4EC4-BA37-CB3AE1758513}"/>
          </ac:picMkLst>
        </pc:picChg>
        <pc:picChg chg="add mod modCrop">
          <ac:chgData name="김민호" userId="1879605a-c24a-4d3e-92d9-5868054526e5" providerId="ADAL" clId="{B4341AC9-5BB3-4E17-A89B-BCCE0EE6F854}" dt="2020-11-18T02:00:48.605" v="614" actId="14100"/>
          <ac:picMkLst>
            <pc:docMk/>
            <pc:sldMk cId="3052738228" sldId="408"/>
            <ac:picMk id="6" creationId="{DEB25E67-13F1-4369-85A7-60CB4E024C4C}"/>
          </ac:picMkLst>
        </pc:picChg>
      </pc:sldChg>
      <pc:sldChg chg="addSp modSp add mod ord">
        <pc:chgData name="김민호" userId="1879605a-c24a-4d3e-92d9-5868054526e5" providerId="ADAL" clId="{B4341AC9-5BB3-4E17-A89B-BCCE0EE6F854}" dt="2020-11-18T02:04:22.674" v="893" actId="20577"/>
        <pc:sldMkLst>
          <pc:docMk/>
          <pc:sldMk cId="2259184996" sldId="409"/>
        </pc:sldMkLst>
        <pc:spChg chg="mod">
          <ac:chgData name="김민호" userId="1879605a-c24a-4d3e-92d9-5868054526e5" providerId="ADAL" clId="{B4341AC9-5BB3-4E17-A89B-BCCE0EE6F854}" dt="2020-11-18T02:04:22.674" v="893" actId="20577"/>
          <ac:spMkLst>
            <pc:docMk/>
            <pc:sldMk cId="2259184996" sldId="409"/>
            <ac:spMk id="2" creationId="{13C330DD-DC8D-40FA-843D-2A47FD99729B}"/>
          </ac:spMkLst>
        </pc:spChg>
        <pc:spChg chg="mod">
          <ac:chgData name="김민호" userId="1879605a-c24a-4d3e-92d9-5868054526e5" providerId="ADAL" clId="{B4341AC9-5BB3-4E17-A89B-BCCE0EE6F854}" dt="2020-11-18T02:01:56.167" v="859" actId="6549"/>
          <ac:spMkLst>
            <pc:docMk/>
            <pc:sldMk cId="2259184996" sldId="409"/>
            <ac:spMk id="5" creationId="{D8AF86F6-AC6B-4361-A049-633182DB61B5}"/>
          </ac:spMkLst>
        </pc:spChg>
        <pc:picChg chg="add mod">
          <ac:chgData name="김민호" userId="1879605a-c24a-4d3e-92d9-5868054526e5" providerId="ADAL" clId="{B4341AC9-5BB3-4E17-A89B-BCCE0EE6F854}" dt="2020-11-18T02:02:25.566" v="864" actId="1076"/>
          <ac:picMkLst>
            <pc:docMk/>
            <pc:sldMk cId="2259184996" sldId="409"/>
            <ac:picMk id="4" creationId="{84478C20-B712-4A78-B6A6-F6ECF024A85E}"/>
          </ac:picMkLst>
        </pc:picChg>
        <pc:picChg chg="add mod modCrop">
          <ac:chgData name="김민호" userId="1879605a-c24a-4d3e-92d9-5868054526e5" providerId="ADAL" clId="{B4341AC9-5BB3-4E17-A89B-BCCE0EE6F854}" dt="2020-11-18T02:02:58.538" v="873" actId="1076"/>
          <ac:picMkLst>
            <pc:docMk/>
            <pc:sldMk cId="2259184996" sldId="409"/>
            <ac:picMk id="6" creationId="{3835D3DC-4736-467C-8246-5928B364315A}"/>
          </ac:picMkLst>
        </pc:picChg>
        <pc:picChg chg="add mod modCrop">
          <ac:chgData name="김민호" userId="1879605a-c24a-4d3e-92d9-5868054526e5" providerId="ADAL" clId="{B4341AC9-5BB3-4E17-A89B-BCCE0EE6F854}" dt="2020-11-18T02:03:33.629" v="880" actId="1076"/>
          <ac:picMkLst>
            <pc:docMk/>
            <pc:sldMk cId="2259184996" sldId="409"/>
            <ac:picMk id="7" creationId="{1BE4EB21-2FD0-480C-800A-D7F45CE36EFD}"/>
          </ac:picMkLst>
        </pc:picChg>
      </pc:sldChg>
      <pc:sldChg chg="addSp delSp modSp add mod modClrScheme chgLayout">
        <pc:chgData name="김민호" userId="1879605a-c24a-4d3e-92d9-5868054526e5" providerId="ADAL" clId="{B4341AC9-5BB3-4E17-A89B-BCCE0EE6F854}" dt="2020-11-18T02:12:48.118" v="911" actId="1076"/>
        <pc:sldMkLst>
          <pc:docMk/>
          <pc:sldMk cId="1848365703" sldId="410"/>
        </pc:sldMkLst>
        <pc:spChg chg="mod ord">
          <ac:chgData name="김민호" userId="1879605a-c24a-4d3e-92d9-5868054526e5" providerId="ADAL" clId="{B4341AC9-5BB3-4E17-A89B-BCCE0EE6F854}" dt="2020-11-18T02:11:02.065" v="897" actId="700"/>
          <ac:spMkLst>
            <pc:docMk/>
            <pc:sldMk cId="1848365703" sldId="410"/>
            <ac:spMk id="2" creationId="{13C330DD-DC8D-40FA-843D-2A47FD99729B}"/>
          </ac:spMkLst>
        </pc:spChg>
        <pc:spChg chg="mod ord">
          <ac:chgData name="김민호" userId="1879605a-c24a-4d3e-92d9-5868054526e5" providerId="ADAL" clId="{B4341AC9-5BB3-4E17-A89B-BCCE0EE6F854}" dt="2020-11-18T02:11:02.065" v="897" actId="700"/>
          <ac:spMkLst>
            <pc:docMk/>
            <pc:sldMk cId="1848365703" sldId="410"/>
            <ac:spMk id="3" creationId="{8A52E9CE-3236-4E79-ABAA-A7E9B45B4B66}"/>
          </ac:spMkLst>
        </pc:spChg>
        <pc:spChg chg="add del mod ord">
          <ac:chgData name="김민호" userId="1879605a-c24a-4d3e-92d9-5868054526e5" providerId="ADAL" clId="{B4341AC9-5BB3-4E17-A89B-BCCE0EE6F854}" dt="2020-11-18T02:11:03.429" v="898"/>
          <ac:spMkLst>
            <pc:docMk/>
            <pc:sldMk cId="1848365703" sldId="410"/>
            <ac:spMk id="4" creationId="{906AD5C6-CAC1-4B97-A362-B5589471CDD5}"/>
          </ac:spMkLst>
        </pc:spChg>
        <pc:spChg chg="del mod ord">
          <ac:chgData name="김민호" userId="1879605a-c24a-4d3e-92d9-5868054526e5" providerId="ADAL" clId="{B4341AC9-5BB3-4E17-A89B-BCCE0EE6F854}" dt="2020-11-18T02:11:02.065" v="897" actId="700"/>
          <ac:spMkLst>
            <pc:docMk/>
            <pc:sldMk cId="1848365703" sldId="410"/>
            <ac:spMk id="5" creationId="{D8AF86F6-AC6B-4361-A049-633182DB61B5}"/>
          </ac:spMkLst>
        </pc:spChg>
        <pc:spChg chg="add del mod ord">
          <ac:chgData name="김민호" userId="1879605a-c24a-4d3e-92d9-5868054526e5" providerId="ADAL" clId="{B4341AC9-5BB3-4E17-A89B-BCCE0EE6F854}" dt="2020-11-18T02:11:18.667" v="899"/>
          <ac:spMkLst>
            <pc:docMk/>
            <pc:sldMk cId="1848365703" sldId="410"/>
            <ac:spMk id="6" creationId="{FC6B4052-B6FA-47F3-808A-5FF2CDB30A2D}"/>
          </ac:spMkLst>
        </pc:spChg>
        <pc:spChg chg="add del mod">
          <ac:chgData name="김민호" userId="1879605a-c24a-4d3e-92d9-5868054526e5" providerId="ADAL" clId="{B4341AC9-5BB3-4E17-A89B-BCCE0EE6F854}" dt="2020-11-18T02:11:49.452" v="901"/>
          <ac:spMkLst>
            <pc:docMk/>
            <pc:sldMk cId="1848365703" sldId="410"/>
            <ac:spMk id="10" creationId="{5B811D6F-2EA7-4073-A0E6-50ED1858743F}"/>
          </ac:spMkLst>
        </pc:spChg>
        <pc:spChg chg="add del mod">
          <ac:chgData name="김민호" userId="1879605a-c24a-4d3e-92d9-5868054526e5" providerId="ADAL" clId="{B4341AC9-5BB3-4E17-A89B-BCCE0EE6F854}" dt="2020-11-18T02:12:04.394" v="903"/>
          <ac:spMkLst>
            <pc:docMk/>
            <pc:sldMk cId="1848365703" sldId="410"/>
            <ac:spMk id="13" creationId="{16FB34A8-B7AB-41D7-9E88-824449D7C337}"/>
          </ac:spMkLst>
        </pc:spChg>
        <pc:spChg chg="add mod">
          <ac:chgData name="김민호" userId="1879605a-c24a-4d3e-92d9-5868054526e5" providerId="ADAL" clId="{B4341AC9-5BB3-4E17-A89B-BCCE0EE6F854}" dt="2020-11-18T02:12:48.118" v="911" actId="1076"/>
          <ac:spMkLst>
            <pc:docMk/>
            <pc:sldMk cId="1848365703" sldId="410"/>
            <ac:spMk id="18" creationId="{B96E6ED1-80C9-4C5B-9CAE-4D59B7967D7F}"/>
          </ac:spMkLst>
        </pc:spChg>
        <pc:picChg chg="add del mod">
          <ac:chgData name="김민호" userId="1879605a-c24a-4d3e-92d9-5868054526e5" providerId="ADAL" clId="{B4341AC9-5BB3-4E17-A89B-BCCE0EE6F854}" dt="2020-11-18T02:11:48.379" v="900" actId="478"/>
          <ac:picMkLst>
            <pc:docMk/>
            <pc:sldMk cId="1848365703" sldId="410"/>
            <ac:picMk id="7" creationId="{9E2A6C69-64DC-4559-B3D8-D683E758613C}"/>
          </ac:picMkLst>
        </pc:picChg>
        <pc:picChg chg="add del mod">
          <ac:chgData name="김민호" userId="1879605a-c24a-4d3e-92d9-5868054526e5" providerId="ADAL" clId="{B4341AC9-5BB3-4E17-A89B-BCCE0EE6F854}" dt="2020-11-18T02:12:03.345" v="902" actId="478"/>
          <ac:picMkLst>
            <pc:docMk/>
            <pc:sldMk cId="1848365703" sldId="410"/>
            <ac:picMk id="8" creationId="{18017B81-7F13-4514-AC98-E5AD0956E095}"/>
          </ac:picMkLst>
        </pc:picChg>
        <pc:picChg chg="add mod">
          <ac:chgData name="김민호" userId="1879605a-c24a-4d3e-92d9-5868054526e5" providerId="ADAL" clId="{B4341AC9-5BB3-4E17-A89B-BCCE0EE6F854}" dt="2020-11-18T02:11:49.452" v="901"/>
          <ac:picMkLst>
            <pc:docMk/>
            <pc:sldMk cId="1848365703" sldId="410"/>
            <ac:picMk id="11" creationId="{E5143AA6-DF1A-4A71-9B29-7A1BE4D94B91}"/>
          </ac:picMkLst>
        </pc:picChg>
        <pc:picChg chg="add mod">
          <ac:chgData name="김민호" userId="1879605a-c24a-4d3e-92d9-5868054526e5" providerId="ADAL" clId="{B4341AC9-5BB3-4E17-A89B-BCCE0EE6F854}" dt="2020-11-18T02:12:43.232" v="910" actId="1076"/>
          <ac:picMkLst>
            <pc:docMk/>
            <pc:sldMk cId="1848365703" sldId="410"/>
            <ac:picMk id="14" creationId="{A40403F2-0534-43B4-9C46-EC0EE965C590}"/>
          </ac:picMkLst>
        </pc:picChg>
      </pc:sldChg>
      <pc:sldChg chg="new del">
        <pc:chgData name="김민호" userId="1879605a-c24a-4d3e-92d9-5868054526e5" providerId="ADAL" clId="{B4341AC9-5BB3-4E17-A89B-BCCE0EE6F854}" dt="2020-11-18T02:03:39.539" v="882" actId="680"/>
        <pc:sldMkLst>
          <pc:docMk/>
          <pc:sldMk cId="653719429" sldId="411"/>
        </pc:sldMkLst>
      </pc:sldChg>
      <pc:sldChg chg="addSp delSp modSp add mod">
        <pc:chgData name="김민호" userId="1879605a-c24a-4d3e-92d9-5868054526e5" providerId="ADAL" clId="{B4341AC9-5BB3-4E17-A89B-BCCE0EE6F854}" dt="2020-11-18T02:17:26.312" v="938" actId="2711"/>
        <pc:sldMkLst>
          <pc:docMk/>
          <pc:sldMk cId="4187121764" sldId="411"/>
        </pc:sldMkLst>
        <pc:spChg chg="mod">
          <ac:chgData name="김민호" userId="1879605a-c24a-4d3e-92d9-5868054526e5" providerId="ADAL" clId="{B4341AC9-5BB3-4E17-A89B-BCCE0EE6F854}" dt="2020-11-18T02:13:56.320" v="928" actId="20577"/>
          <ac:spMkLst>
            <pc:docMk/>
            <pc:sldMk cId="4187121764" sldId="411"/>
            <ac:spMk id="2" creationId="{13C330DD-DC8D-40FA-843D-2A47FD99729B}"/>
          </ac:spMkLst>
        </pc:spChg>
        <pc:spChg chg="del">
          <ac:chgData name="김민호" userId="1879605a-c24a-4d3e-92d9-5868054526e5" providerId="ADAL" clId="{B4341AC9-5BB3-4E17-A89B-BCCE0EE6F854}" dt="2020-11-18T02:14:37.038" v="929"/>
          <ac:spMkLst>
            <pc:docMk/>
            <pc:sldMk cId="4187121764" sldId="411"/>
            <ac:spMk id="5" creationId="{D8AF86F6-AC6B-4361-A049-633182DB61B5}"/>
          </ac:spMkLst>
        </pc:spChg>
        <pc:spChg chg="add mod">
          <ac:chgData name="김민호" userId="1879605a-c24a-4d3e-92d9-5868054526e5" providerId="ADAL" clId="{B4341AC9-5BB3-4E17-A89B-BCCE0EE6F854}" dt="2020-11-18T02:17:26.312" v="938" actId="2711"/>
          <ac:spMkLst>
            <pc:docMk/>
            <pc:sldMk cId="4187121764" sldId="411"/>
            <ac:spMk id="9" creationId="{F4164E07-58E6-411B-ACFF-13C1B9C0BB69}"/>
          </ac:spMkLst>
        </pc:spChg>
        <pc:picChg chg="add mod">
          <ac:chgData name="김민호" userId="1879605a-c24a-4d3e-92d9-5868054526e5" providerId="ADAL" clId="{B4341AC9-5BB3-4E17-A89B-BCCE0EE6F854}" dt="2020-11-18T02:17:05.290" v="934" actId="1076"/>
          <ac:picMkLst>
            <pc:docMk/>
            <pc:sldMk cId="4187121764" sldId="411"/>
            <ac:picMk id="4" creationId="{4D93F4F2-A877-4DD8-8417-13B207D36B05}"/>
          </ac:picMkLst>
        </pc:picChg>
      </pc:sldChg>
      <pc:sldChg chg="addSp delSp modSp add mod modClrScheme chgLayout">
        <pc:chgData name="김민호" userId="1879605a-c24a-4d3e-92d9-5868054526e5" providerId="ADAL" clId="{B4341AC9-5BB3-4E17-A89B-BCCE0EE6F854}" dt="2020-11-18T02:25:15.865" v="1007" actId="14100"/>
        <pc:sldMkLst>
          <pc:docMk/>
          <pc:sldMk cId="2289905965" sldId="412"/>
        </pc:sldMkLst>
        <pc:spChg chg="mod ord">
          <ac:chgData name="김민호" userId="1879605a-c24a-4d3e-92d9-5868054526e5" providerId="ADAL" clId="{B4341AC9-5BB3-4E17-A89B-BCCE0EE6F854}" dt="2020-11-18T02:24:14.472" v="994" actId="700"/>
          <ac:spMkLst>
            <pc:docMk/>
            <pc:sldMk cId="2289905965" sldId="412"/>
            <ac:spMk id="2" creationId="{13C330DD-DC8D-40FA-843D-2A47FD99729B}"/>
          </ac:spMkLst>
        </pc:spChg>
        <pc:spChg chg="mod ord">
          <ac:chgData name="김민호" userId="1879605a-c24a-4d3e-92d9-5868054526e5" providerId="ADAL" clId="{B4341AC9-5BB3-4E17-A89B-BCCE0EE6F854}" dt="2020-11-18T02:24:14.472" v="994" actId="700"/>
          <ac:spMkLst>
            <pc:docMk/>
            <pc:sldMk cId="2289905965" sldId="412"/>
            <ac:spMk id="3" creationId="{8A52E9CE-3236-4E79-ABAA-A7E9B45B4B66}"/>
          </ac:spMkLst>
        </pc:spChg>
        <pc:spChg chg="add del mod ord">
          <ac:chgData name="김민호" userId="1879605a-c24a-4d3e-92d9-5868054526e5" providerId="ADAL" clId="{B4341AC9-5BB3-4E17-A89B-BCCE0EE6F854}" dt="2020-11-18T02:24:15.753" v="995"/>
          <ac:spMkLst>
            <pc:docMk/>
            <pc:sldMk cId="2289905965" sldId="412"/>
            <ac:spMk id="4" creationId="{2F152FEE-5494-464D-8B0A-FD14263EC8E4}"/>
          </ac:spMkLst>
        </pc:spChg>
        <pc:spChg chg="del mod ord">
          <ac:chgData name="김민호" userId="1879605a-c24a-4d3e-92d9-5868054526e5" providerId="ADAL" clId="{B4341AC9-5BB3-4E17-A89B-BCCE0EE6F854}" dt="2020-11-18T02:24:14.472" v="994" actId="700"/>
          <ac:spMkLst>
            <pc:docMk/>
            <pc:sldMk cId="2289905965" sldId="412"/>
            <ac:spMk id="5" creationId="{D8AF86F6-AC6B-4361-A049-633182DB61B5}"/>
          </ac:spMkLst>
        </pc:spChg>
        <pc:spChg chg="add del mod ord">
          <ac:chgData name="김민호" userId="1879605a-c24a-4d3e-92d9-5868054526e5" providerId="ADAL" clId="{B4341AC9-5BB3-4E17-A89B-BCCE0EE6F854}" dt="2020-11-18T02:24:34.369" v="997"/>
          <ac:spMkLst>
            <pc:docMk/>
            <pc:sldMk cId="2289905965" sldId="412"/>
            <ac:spMk id="6" creationId="{58615C44-A0F0-4F2B-B660-EC1FF96A3FA1}"/>
          </ac:spMkLst>
        </pc:spChg>
        <pc:spChg chg="add mod">
          <ac:chgData name="김민호" userId="1879605a-c24a-4d3e-92d9-5868054526e5" providerId="ADAL" clId="{B4341AC9-5BB3-4E17-A89B-BCCE0EE6F854}" dt="2020-11-18T02:25:15.865" v="1007" actId="14100"/>
          <ac:spMkLst>
            <pc:docMk/>
            <pc:sldMk cId="2289905965" sldId="412"/>
            <ac:spMk id="12" creationId="{63A59A0A-9AA0-4226-88AD-E465FA6B343B}"/>
          </ac:spMkLst>
        </pc:spChg>
        <pc:picChg chg="add mod modCrop">
          <ac:chgData name="김민호" userId="1879605a-c24a-4d3e-92d9-5868054526e5" providerId="ADAL" clId="{B4341AC9-5BB3-4E17-A89B-BCCE0EE6F854}" dt="2020-11-18T02:24:20.786" v="996" actId="732"/>
          <ac:picMkLst>
            <pc:docMk/>
            <pc:sldMk cId="2289905965" sldId="412"/>
            <ac:picMk id="7" creationId="{547F669A-B6BB-416E-9056-32372F597922}"/>
          </ac:picMkLst>
        </pc:picChg>
        <pc:picChg chg="add mod">
          <ac:chgData name="김민호" userId="1879605a-c24a-4d3e-92d9-5868054526e5" providerId="ADAL" clId="{B4341AC9-5BB3-4E17-A89B-BCCE0EE6F854}" dt="2020-11-18T02:24:34.369" v="997"/>
          <ac:picMkLst>
            <pc:docMk/>
            <pc:sldMk cId="2289905965" sldId="412"/>
            <ac:picMk id="8" creationId="{B20DFA0F-6582-4933-B0D2-57974A66D727}"/>
          </ac:picMkLst>
        </pc:picChg>
      </pc:sldChg>
      <pc:sldChg chg="addSp delSp modSp add mod ord modClrScheme chgLayout">
        <pc:chgData name="김민호" userId="1879605a-c24a-4d3e-92d9-5868054526e5" providerId="ADAL" clId="{B4341AC9-5BB3-4E17-A89B-BCCE0EE6F854}" dt="2020-11-18T02:21:46.767" v="973" actId="1076"/>
        <pc:sldMkLst>
          <pc:docMk/>
          <pc:sldMk cId="3222039686" sldId="413"/>
        </pc:sldMkLst>
        <pc:spChg chg="mod ord">
          <ac:chgData name="김민호" userId="1879605a-c24a-4d3e-92d9-5868054526e5" providerId="ADAL" clId="{B4341AC9-5BB3-4E17-A89B-BCCE0EE6F854}" dt="2020-11-18T02:19:45.886" v="955" actId="700"/>
          <ac:spMkLst>
            <pc:docMk/>
            <pc:sldMk cId="3222039686" sldId="413"/>
            <ac:spMk id="2" creationId="{13C330DD-DC8D-40FA-843D-2A47FD99729B}"/>
          </ac:spMkLst>
        </pc:spChg>
        <pc:spChg chg="mod ord">
          <ac:chgData name="김민호" userId="1879605a-c24a-4d3e-92d9-5868054526e5" providerId="ADAL" clId="{B4341AC9-5BB3-4E17-A89B-BCCE0EE6F854}" dt="2020-11-18T02:19:45.886" v="955" actId="700"/>
          <ac:spMkLst>
            <pc:docMk/>
            <pc:sldMk cId="3222039686" sldId="413"/>
            <ac:spMk id="3" creationId="{8A52E9CE-3236-4E79-ABAA-A7E9B45B4B66}"/>
          </ac:spMkLst>
        </pc:spChg>
        <pc:spChg chg="add del mod ord">
          <ac:chgData name="김민호" userId="1879605a-c24a-4d3e-92d9-5868054526e5" providerId="ADAL" clId="{B4341AC9-5BB3-4E17-A89B-BCCE0EE6F854}" dt="2020-11-18T02:19:48.726" v="956"/>
          <ac:spMkLst>
            <pc:docMk/>
            <pc:sldMk cId="3222039686" sldId="413"/>
            <ac:spMk id="4" creationId="{977EA8CE-5C7E-43FE-BE9D-23F80BAD39F8}"/>
          </ac:spMkLst>
        </pc:spChg>
        <pc:spChg chg="del mod ord">
          <ac:chgData name="김민호" userId="1879605a-c24a-4d3e-92d9-5868054526e5" providerId="ADAL" clId="{B4341AC9-5BB3-4E17-A89B-BCCE0EE6F854}" dt="2020-11-18T02:19:45.886" v="955" actId="700"/>
          <ac:spMkLst>
            <pc:docMk/>
            <pc:sldMk cId="3222039686" sldId="413"/>
            <ac:spMk id="5" creationId="{D8AF86F6-AC6B-4361-A049-633182DB61B5}"/>
          </ac:spMkLst>
        </pc:spChg>
        <pc:spChg chg="add del mod ord">
          <ac:chgData name="김민호" userId="1879605a-c24a-4d3e-92d9-5868054526e5" providerId="ADAL" clId="{B4341AC9-5BB3-4E17-A89B-BCCE0EE6F854}" dt="2020-11-18T02:20:45.891" v="959"/>
          <ac:spMkLst>
            <pc:docMk/>
            <pc:sldMk cId="3222039686" sldId="413"/>
            <ac:spMk id="6" creationId="{D41C0503-C47B-46EB-8D5E-A74BE04795DA}"/>
          </ac:spMkLst>
        </pc:spChg>
        <pc:spChg chg="add del mod">
          <ac:chgData name="김민호" userId="1879605a-c24a-4d3e-92d9-5868054526e5" providerId="ADAL" clId="{B4341AC9-5BB3-4E17-A89B-BCCE0EE6F854}" dt="2020-11-18T02:20:31.850" v="958"/>
          <ac:spMkLst>
            <pc:docMk/>
            <pc:sldMk cId="3222039686" sldId="413"/>
            <ac:spMk id="7" creationId="{6AE2E2E0-883A-42D0-A4F8-D3681CAFB24E}"/>
          </ac:spMkLst>
        </pc:spChg>
        <pc:spChg chg="add mod">
          <ac:chgData name="김민호" userId="1879605a-c24a-4d3e-92d9-5868054526e5" providerId="ADAL" clId="{B4341AC9-5BB3-4E17-A89B-BCCE0EE6F854}" dt="2020-11-18T02:21:46.767" v="973" actId="1076"/>
          <ac:spMkLst>
            <pc:docMk/>
            <pc:sldMk cId="3222039686" sldId="413"/>
            <ac:spMk id="14" creationId="{C480A0F4-C77B-4AC7-9F25-B956D38550C6}"/>
          </ac:spMkLst>
        </pc:spChg>
        <pc:picChg chg="add mod">
          <ac:chgData name="김민호" userId="1879605a-c24a-4d3e-92d9-5868054526e5" providerId="ADAL" clId="{B4341AC9-5BB3-4E17-A89B-BCCE0EE6F854}" dt="2020-11-18T02:20:31.850" v="958"/>
          <ac:picMkLst>
            <pc:docMk/>
            <pc:sldMk cId="3222039686" sldId="413"/>
            <ac:picMk id="8" creationId="{F46F88F5-92B6-498D-AB41-CC73A9DF1CF6}"/>
          </ac:picMkLst>
        </pc:picChg>
        <pc:picChg chg="add mod">
          <ac:chgData name="김민호" userId="1879605a-c24a-4d3e-92d9-5868054526e5" providerId="ADAL" clId="{B4341AC9-5BB3-4E17-A89B-BCCE0EE6F854}" dt="2020-11-18T02:20:45.891" v="959"/>
          <ac:picMkLst>
            <pc:docMk/>
            <pc:sldMk cId="3222039686" sldId="413"/>
            <ac:picMk id="9" creationId="{10FE6525-3F88-42C8-9550-AAE15AB37755}"/>
          </ac:picMkLst>
        </pc:picChg>
        <pc:picChg chg="add del mod">
          <ac:chgData name="김민호" userId="1879605a-c24a-4d3e-92d9-5868054526e5" providerId="ADAL" clId="{B4341AC9-5BB3-4E17-A89B-BCCE0EE6F854}" dt="2020-11-18T02:20:30.975" v="957" actId="478"/>
          <ac:picMkLst>
            <pc:docMk/>
            <pc:sldMk cId="3222039686" sldId="413"/>
            <ac:picMk id="1026" creationId="{0B17F8CB-BFD1-4D7C-8051-214C38D63267}"/>
          </ac:picMkLst>
        </pc:picChg>
      </pc:sldChg>
      <pc:sldChg chg="addSp delSp modSp add mod ord">
        <pc:chgData name="김민호" userId="1879605a-c24a-4d3e-92d9-5868054526e5" providerId="ADAL" clId="{B4341AC9-5BB3-4E17-A89B-BCCE0EE6F854}" dt="2020-11-18T02:28:54.598" v="1043" actId="22"/>
        <pc:sldMkLst>
          <pc:docMk/>
          <pc:sldMk cId="697455222" sldId="414"/>
        </pc:sldMkLst>
        <pc:spChg chg="mod">
          <ac:chgData name="김민호" userId="1879605a-c24a-4d3e-92d9-5868054526e5" providerId="ADAL" clId="{B4341AC9-5BB3-4E17-A89B-BCCE0EE6F854}" dt="2020-11-18T02:28:05.384" v="1030" actId="20577"/>
          <ac:spMkLst>
            <pc:docMk/>
            <pc:sldMk cId="697455222" sldId="414"/>
            <ac:spMk id="2" creationId="{13C330DD-DC8D-40FA-843D-2A47FD99729B}"/>
          </ac:spMkLst>
        </pc:spChg>
        <pc:spChg chg="add del mod">
          <ac:chgData name="김민호" userId="1879605a-c24a-4d3e-92d9-5868054526e5" providerId="ADAL" clId="{B4341AC9-5BB3-4E17-A89B-BCCE0EE6F854}" dt="2020-11-18T02:26:28.745" v="1012"/>
          <ac:spMkLst>
            <pc:docMk/>
            <pc:sldMk cId="697455222" sldId="414"/>
            <ac:spMk id="6" creationId="{AF0BD185-57CF-4D7B-AF9F-8B03629C6CBF}"/>
          </ac:spMkLst>
        </pc:spChg>
        <pc:spChg chg="mod">
          <ac:chgData name="김민호" userId="1879605a-c24a-4d3e-92d9-5868054526e5" providerId="ADAL" clId="{B4341AC9-5BB3-4E17-A89B-BCCE0EE6F854}" dt="2020-11-18T02:28:30.223" v="1041" actId="20577"/>
          <ac:spMkLst>
            <pc:docMk/>
            <pc:sldMk cId="697455222" sldId="414"/>
            <ac:spMk id="9" creationId="{F4164E07-58E6-411B-ACFF-13C1B9C0BB69}"/>
          </ac:spMkLst>
        </pc:spChg>
        <pc:spChg chg="add del">
          <ac:chgData name="김민호" userId="1879605a-c24a-4d3e-92d9-5868054526e5" providerId="ADAL" clId="{B4341AC9-5BB3-4E17-A89B-BCCE0EE6F854}" dt="2020-11-18T02:28:54.598" v="1043" actId="22"/>
          <ac:spMkLst>
            <pc:docMk/>
            <pc:sldMk cId="697455222" sldId="414"/>
            <ac:spMk id="12" creationId="{F0C2BEA2-1351-4146-B9A4-FA9CD285D151}"/>
          </ac:spMkLst>
        </pc:spChg>
        <pc:picChg chg="del">
          <ac:chgData name="김민호" userId="1879605a-c24a-4d3e-92d9-5868054526e5" providerId="ADAL" clId="{B4341AC9-5BB3-4E17-A89B-BCCE0EE6F854}" dt="2020-11-18T02:26:27.627" v="1011" actId="478"/>
          <ac:picMkLst>
            <pc:docMk/>
            <pc:sldMk cId="697455222" sldId="414"/>
            <ac:picMk id="4" creationId="{4D93F4F2-A877-4DD8-8417-13B207D36B05}"/>
          </ac:picMkLst>
        </pc:picChg>
        <pc:picChg chg="add mod">
          <ac:chgData name="김민호" userId="1879605a-c24a-4d3e-92d9-5868054526e5" providerId="ADAL" clId="{B4341AC9-5BB3-4E17-A89B-BCCE0EE6F854}" dt="2020-11-18T02:26:28.745" v="1012"/>
          <ac:picMkLst>
            <pc:docMk/>
            <pc:sldMk cId="697455222" sldId="414"/>
            <ac:picMk id="7" creationId="{5EB7E67D-40C1-4FC4-BF57-A106910982BC}"/>
          </ac:picMkLst>
        </pc:picChg>
      </pc:sldChg>
      <pc:sldChg chg="addSp delSp modSp add mod modClrScheme chgLayout">
        <pc:chgData name="김민호" userId="1879605a-c24a-4d3e-92d9-5868054526e5" providerId="ADAL" clId="{B4341AC9-5BB3-4E17-A89B-BCCE0EE6F854}" dt="2020-11-18T02:32:58.615" v="1083" actId="20577"/>
        <pc:sldMkLst>
          <pc:docMk/>
          <pc:sldMk cId="391402677" sldId="415"/>
        </pc:sldMkLst>
        <pc:spChg chg="mod ord">
          <ac:chgData name="김민호" userId="1879605a-c24a-4d3e-92d9-5868054526e5" providerId="ADAL" clId="{B4341AC9-5BB3-4E17-A89B-BCCE0EE6F854}" dt="2020-11-18T02:32:58.615" v="1083" actId="20577"/>
          <ac:spMkLst>
            <pc:docMk/>
            <pc:sldMk cId="391402677" sldId="415"/>
            <ac:spMk id="2" creationId="{13C330DD-DC8D-40FA-843D-2A47FD99729B}"/>
          </ac:spMkLst>
        </pc:spChg>
        <pc:spChg chg="mod ord">
          <ac:chgData name="김민호" userId="1879605a-c24a-4d3e-92d9-5868054526e5" providerId="ADAL" clId="{B4341AC9-5BB3-4E17-A89B-BCCE0EE6F854}" dt="2020-11-18T02:29:50.072" v="1046" actId="700"/>
          <ac:spMkLst>
            <pc:docMk/>
            <pc:sldMk cId="391402677" sldId="415"/>
            <ac:spMk id="3" creationId="{8A52E9CE-3236-4E79-ABAA-A7E9B45B4B66}"/>
          </ac:spMkLst>
        </pc:spChg>
        <pc:spChg chg="add del mod ord">
          <ac:chgData name="김민호" userId="1879605a-c24a-4d3e-92d9-5868054526e5" providerId="ADAL" clId="{B4341AC9-5BB3-4E17-A89B-BCCE0EE6F854}" dt="2020-11-18T02:29:50.072" v="1046" actId="700"/>
          <ac:spMkLst>
            <pc:docMk/>
            <pc:sldMk cId="391402677" sldId="415"/>
            <ac:spMk id="5" creationId="{9335E29E-3F30-45E8-B73E-248E34D1DC02}"/>
          </ac:spMkLst>
        </pc:spChg>
        <pc:spChg chg="add del mod ord">
          <ac:chgData name="김민호" userId="1879605a-c24a-4d3e-92d9-5868054526e5" providerId="ADAL" clId="{B4341AC9-5BB3-4E17-A89B-BCCE0EE6F854}" dt="2020-11-18T02:30:47.902" v="1047"/>
          <ac:spMkLst>
            <pc:docMk/>
            <pc:sldMk cId="391402677" sldId="415"/>
            <ac:spMk id="6" creationId="{B52E7F00-6498-4BB6-97B1-B062E85B03B8}"/>
          </ac:spMkLst>
        </pc:spChg>
        <pc:spChg chg="add del mod ord">
          <ac:chgData name="김민호" userId="1879605a-c24a-4d3e-92d9-5868054526e5" providerId="ADAL" clId="{B4341AC9-5BB3-4E17-A89B-BCCE0EE6F854}" dt="2020-11-18T02:31:35.419" v="1048"/>
          <ac:spMkLst>
            <pc:docMk/>
            <pc:sldMk cId="391402677" sldId="415"/>
            <ac:spMk id="8" creationId="{D8BE6788-FA81-44C2-B775-FB63D089CE1F}"/>
          </ac:spMkLst>
        </pc:spChg>
        <pc:spChg chg="mod">
          <ac:chgData name="김민호" userId="1879605a-c24a-4d3e-92d9-5868054526e5" providerId="ADAL" clId="{B4341AC9-5BB3-4E17-A89B-BCCE0EE6F854}" dt="2020-11-18T02:32:05.568" v="1057" actId="20577"/>
          <ac:spMkLst>
            <pc:docMk/>
            <pc:sldMk cId="391402677" sldId="415"/>
            <ac:spMk id="9" creationId="{F4164E07-58E6-411B-ACFF-13C1B9C0BB69}"/>
          </ac:spMkLst>
        </pc:spChg>
        <pc:picChg chg="del">
          <ac:chgData name="김민호" userId="1879605a-c24a-4d3e-92d9-5868054526e5" providerId="ADAL" clId="{B4341AC9-5BB3-4E17-A89B-BCCE0EE6F854}" dt="2020-11-18T02:29:47.675" v="1045" actId="478"/>
          <ac:picMkLst>
            <pc:docMk/>
            <pc:sldMk cId="391402677" sldId="415"/>
            <ac:picMk id="7" creationId="{5EB7E67D-40C1-4FC4-BF57-A106910982BC}"/>
          </ac:picMkLst>
        </pc:picChg>
        <pc:picChg chg="add mod">
          <ac:chgData name="김민호" userId="1879605a-c24a-4d3e-92d9-5868054526e5" providerId="ADAL" clId="{B4341AC9-5BB3-4E17-A89B-BCCE0EE6F854}" dt="2020-11-18T02:30:47.902" v="1047"/>
          <ac:picMkLst>
            <pc:docMk/>
            <pc:sldMk cId="391402677" sldId="415"/>
            <ac:picMk id="10" creationId="{6DD0B6A1-35BC-4402-84FC-7DF97D30FE7B}"/>
          </ac:picMkLst>
        </pc:picChg>
        <pc:picChg chg="add mod">
          <ac:chgData name="김민호" userId="1879605a-c24a-4d3e-92d9-5868054526e5" providerId="ADAL" clId="{B4341AC9-5BB3-4E17-A89B-BCCE0EE6F854}" dt="2020-11-18T02:31:35.419" v="1048"/>
          <ac:picMkLst>
            <pc:docMk/>
            <pc:sldMk cId="391402677" sldId="415"/>
            <ac:picMk id="11" creationId="{9A502C8B-F580-45B0-808A-94AEDE6CBC96}"/>
          </ac:picMkLst>
        </pc:picChg>
      </pc:sldChg>
      <pc:sldChg chg="addSp delSp modSp add mod">
        <pc:chgData name="김민호" userId="1879605a-c24a-4d3e-92d9-5868054526e5" providerId="ADAL" clId="{B4341AC9-5BB3-4E17-A89B-BCCE0EE6F854}" dt="2020-11-18T02:44:52.150" v="1196" actId="20577"/>
        <pc:sldMkLst>
          <pc:docMk/>
          <pc:sldMk cId="1189396152" sldId="416"/>
        </pc:sldMkLst>
        <pc:spChg chg="add del mod">
          <ac:chgData name="김민호" userId="1879605a-c24a-4d3e-92d9-5868054526e5" providerId="ADAL" clId="{B4341AC9-5BB3-4E17-A89B-BCCE0EE6F854}" dt="2020-11-18T02:43:06.055" v="1153"/>
          <ac:spMkLst>
            <pc:docMk/>
            <pc:sldMk cId="1189396152" sldId="416"/>
            <ac:spMk id="3" creationId="{538E6DA1-A501-4439-91AA-F2F75BC4BE63}"/>
          </ac:spMkLst>
        </pc:spChg>
        <pc:spChg chg="mod">
          <ac:chgData name="김민호" userId="1879605a-c24a-4d3e-92d9-5868054526e5" providerId="ADAL" clId="{B4341AC9-5BB3-4E17-A89B-BCCE0EE6F854}" dt="2020-11-18T02:44:52.150" v="1196" actId="20577"/>
          <ac:spMkLst>
            <pc:docMk/>
            <pc:sldMk cId="1189396152" sldId="416"/>
            <ac:spMk id="4" creationId="{7758194F-FA54-4E4C-A204-94CD3FF373D3}"/>
          </ac:spMkLst>
        </pc:spChg>
        <pc:spChg chg="add del mod">
          <ac:chgData name="김민호" userId="1879605a-c24a-4d3e-92d9-5868054526e5" providerId="ADAL" clId="{B4341AC9-5BB3-4E17-A89B-BCCE0EE6F854}" dt="2020-11-18T02:43:34.222" v="1156"/>
          <ac:spMkLst>
            <pc:docMk/>
            <pc:sldMk cId="1189396152" sldId="416"/>
            <ac:spMk id="7" creationId="{21228434-3DF5-499A-A698-3317D38A6DBD}"/>
          </ac:spMkLst>
        </pc:spChg>
        <pc:picChg chg="add del mod modCrop">
          <ac:chgData name="김민호" userId="1879605a-c24a-4d3e-92d9-5868054526e5" providerId="ADAL" clId="{B4341AC9-5BB3-4E17-A89B-BCCE0EE6F854}" dt="2020-11-18T02:43:33.394" v="1155" actId="478"/>
          <ac:picMkLst>
            <pc:docMk/>
            <pc:sldMk cId="1189396152" sldId="416"/>
            <ac:picMk id="5" creationId="{9DEAB705-2518-4FFA-B6F9-E6D101D3E4EB}"/>
          </ac:picMkLst>
        </pc:picChg>
        <pc:picChg chg="add mod">
          <ac:chgData name="김민호" userId="1879605a-c24a-4d3e-92d9-5868054526e5" providerId="ADAL" clId="{B4341AC9-5BB3-4E17-A89B-BCCE0EE6F854}" dt="2020-11-18T02:43:34.222" v="1156"/>
          <ac:picMkLst>
            <pc:docMk/>
            <pc:sldMk cId="1189396152" sldId="416"/>
            <ac:picMk id="8" creationId="{FD39D9FE-79FC-4561-B6B7-BB02DBAAE3E8}"/>
          </ac:picMkLst>
        </pc:picChg>
        <pc:picChg chg="del">
          <ac:chgData name="김민호" userId="1879605a-c24a-4d3e-92d9-5868054526e5" providerId="ADAL" clId="{B4341AC9-5BB3-4E17-A89B-BCCE0EE6F854}" dt="2020-11-18T02:43:05.171" v="1152" actId="478"/>
          <ac:picMkLst>
            <pc:docMk/>
            <pc:sldMk cId="1189396152" sldId="416"/>
            <ac:picMk id="10" creationId="{5975E685-4103-4A2D-9AEC-06F71DA92040}"/>
          </ac:picMkLst>
        </pc:picChg>
      </pc:sldChg>
      <pc:sldChg chg="add del">
        <pc:chgData name="김민호" userId="1879605a-c24a-4d3e-92d9-5868054526e5" providerId="ADAL" clId="{B4341AC9-5BB3-4E17-A89B-BCCE0EE6F854}" dt="2020-11-18T02:43:58.816" v="1158" actId="47"/>
        <pc:sldMkLst>
          <pc:docMk/>
          <pc:sldMk cId="2810777996" sldId="417"/>
        </pc:sldMkLst>
      </pc:sldChg>
      <pc:sldChg chg="addSp delSp modSp add mod modClrScheme chgLayout">
        <pc:chgData name="김민호" userId="1879605a-c24a-4d3e-92d9-5868054526e5" providerId="ADAL" clId="{B4341AC9-5BB3-4E17-A89B-BCCE0EE6F854}" dt="2020-11-18T02:44:57.110" v="1217" actId="20577"/>
        <pc:sldMkLst>
          <pc:docMk/>
          <pc:sldMk cId="2939986893" sldId="417"/>
        </pc:sldMkLst>
        <pc:spChg chg="add del mod">
          <ac:chgData name="김민호" userId="1879605a-c24a-4d3e-92d9-5868054526e5" providerId="ADAL" clId="{B4341AC9-5BB3-4E17-A89B-BCCE0EE6F854}" dt="2020-11-18T02:44:08.939" v="1163"/>
          <ac:spMkLst>
            <pc:docMk/>
            <pc:sldMk cId="2939986893" sldId="417"/>
            <ac:spMk id="3" creationId="{335CFB64-9BBB-4167-888F-6F91920955F9}"/>
          </ac:spMkLst>
        </pc:spChg>
        <pc:spChg chg="mod ord">
          <ac:chgData name="김민호" userId="1879605a-c24a-4d3e-92d9-5868054526e5" providerId="ADAL" clId="{B4341AC9-5BB3-4E17-A89B-BCCE0EE6F854}" dt="2020-11-18T02:44:57.110" v="1217" actId="20577"/>
          <ac:spMkLst>
            <pc:docMk/>
            <pc:sldMk cId="2939986893" sldId="417"/>
            <ac:spMk id="4" creationId="{7758194F-FA54-4E4C-A204-94CD3FF373D3}"/>
          </ac:spMkLst>
        </pc:spChg>
        <pc:spChg chg="add del mod ord">
          <ac:chgData name="김민호" userId="1879605a-c24a-4d3e-92d9-5868054526e5" providerId="ADAL" clId="{B4341AC9-5BB3-4E17-A89B-BCCE0EE6F854}" dt="2020-11-18T02:44:15.567" v="1165" actId="700"/>
          <ac:spMkLst>
            <pc:docMk/>
            <pc:sldMk cId="2939986893" sldId="417"/>
            <ac:spMk id="5" creationId="{3549A2E6-87C5-4D8B-94A6-3CC7EC77E6D8}"/>
          </ac:spMkLst>
        </pc:spChg>
        <pc:spChg chg="add del mod ord">
          <ac:chgData name="김민호" userId="1879605a-c24a-4d3e-92d9-5868054526e5" providerId="ADAL" clId="{B4341AC9-5BB3-4E17-A89B-BCCE0EE6F854}" dt="2020-11-18T02:44:28.951" v="1167"/>
          <ac:spMkLst>
            <pc:docMk/>
            <pc:sldMk cId="2939986893" sldId="417"/>
            <ac:spMk id="6" creationId="{5C2E2D43-8D19-4C0F-BC2D-F71980443A01}"/>
          </ac:spMkLst>
        </pc:spChg>
        <pc:spChg chg="add del mod ord">
          <ac:chgData name="김민호" userId="1879605a-c24a-4d3e-92d9-5868054526e5" providerId="ADAL" clId="{B4341AC9-5BB3-4E17-A89B-BCCE0EE6F854}" dt="2020-11-18T02:44:16.425" v="1166"/>
          <ac:spMkLst>
            <pc:docMk/>
            <pc:sldMk cId="2939986893" sldId="417"/>
            <ac:spMk id="7" creationId="{41D93646-8FCA-480A-895B-0BB5D0058CC0}"/>
          </ac:spMkLst>
        </pc:spChg>
        <pc:spChg chg="mod ord">
          <ac:chgData name="김민호" userId="1879605a-c24a-4d3e-92d9-5868054526e5" providerId="ADAL" clId="{B4341AC9-5BB3-4E17-A89B-BCCE0EE6F854}" dt="2020-11-18T02:44:15.567" v="1165" actId="700"/>
          <ac:spMkLst>
            <pc:docMk/>
            <pc:sldMk cId="2939986893" sldId="417"/>
            <ac:spMk id="11" creationId="{EDB6D386-D4CD-4F84-8B1C-7E534F137FD4}"/>
          </ac:spMkLst>
        </pc:spChg>
        <pc:picChg chg="del">
          <ac:chgData name="김민호" userId="1879605a-c24a-4d3e-92d9-5868054526e5" providerId="ADAL" clId="{B4341AC9-5BB3-4E17-A89B-BCCE0EE6F854}" dt="2020-11-18T02:44:02.971" v="1160" actId="478"/>
          <ac:picMkLst>
            <pc:docMk/>
            <pc:sldMk cId="2939986893" sldId="417"/>
            <ac:picMk id="8" creationId="{FD39D9FE-79FC-4561-B6B7-BB02DBAAE3E8}"/>
          </ac:picMkLst>
        </pc:picChg>
        <pc:picChg chg="add mod">
          <ac:chgData name="김민호" userId="1879605a-c24a-4d3e-92d9-5868054526e5" providerId="ADAL" clId="{B4341AC9-5BB3-4E17-A89B-BCCE0EE6F854}" dt="2020-11-18T02:44:28.951" v="1167"/>
          <ac:picMkLst>
            <pc:docMk/>
            <pc:sldMk cId="2939986893" sldId="417"/>
            <ac:picMk id="9" creationId="{E613BF13-850F-4A17-897D-466E4A742BA4}"/>
          </ac:picMkLst>
        </pc:picChg>
        <pc:picChg chg="add del mod">
          <ac:chgData name="김민호" userId="1879605a-c24a-4d3e-92d9-5868054526e5" providerId="ADAL" clId="{B4341AC9-5BB3-4E17-A89B-BCCE0EE6F854}" dt="2020-11-18T02:44:12.796" v="1164" actId="478"/>
          <ac:picMkLst>
            <pc:docMk/>
            <pc:sldMk cId="2939986893" sldId="417"/>
            <ac:picMk id="2050" creationId="{7D97A8BE-73BE-4774-A011-0AFC2AF58A34}"/>
          </ac:picMkLst>
        </pc:picChg>
        <pc:picChg chg="add mod">
          <ac:chgData name="김민호" userId="1879605a-c24a-4d3e-92d9-5868054526e5" providerId="ADAL" clId="{B4341AC9-5BB3-4E17-A89B-BCCE0EE6F854}" dt="2020-11-18T02:44:16.425" v="1166"/>
          <ac:picMkLst>
            <pc:docMk/>
            <pc:sldMk cId="2939986893" sldId="417"/>
            <ac:picMk id="2052" creationId="{0BA278CA-C2E7-4EDE-A11B-CE28407CE277}"/>
          </ac:picMkLst>
        </pc:picChg>
      </pc:sldChg>
      <pc:sldChg chg="add del">
        <pc:chgData name="김민호" userId="1879605a-c24a-4d3e-92d9-5868054526e5" providerId="ADAL" clId="{B4341AC9-5BB3-4E17-A89B-BCCE0EE6F854}" dt="2020-11-18T02:44:05.002" v="1162"/>
        <pc:sldMkLst>
          <pc:docMk/>
          <pc:sldMk cId="1946879522" sldId="4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37CB5-9A84-4D1C-914B-FC7376BC3EE9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1DC84-D0E8-4F4E-9F43-44270822E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41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A7466-309D-4C7E-92FA-7E5A2405D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C57430-7D5E-493E-9A13-CD6AC9F6C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32BA1D-CF39-4845-B5D8-7824D6A4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44F4-89D2-48B6-A863-5A36D7D7B22D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C15C89-B4F4-405C-BEF7-1227C285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36C71-A9BA-41D3-8FDF-BDB32CEC7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15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FFCF0-AFB9-455A-B668-7DB918DA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31C338-9C2C-44D0-BC1A-95B3D86EC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0A7193-3A31-4688-B32F-714B79607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6445-9ED9-4228-AB93-E1B05DF78C99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2A837-EEF1-4FF1-9A3A-5F3D7D2A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33BB1-C84B-48B5-BE3D-ECEF3373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8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803BA0-BF31-4135-960F-76EAEE06F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E0F91E-A237-4EFE-88F9-8F2922298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0443AC-3F81-4ACB-A867-F0CDA934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F83B-6944-4CBD-9304-654EB4B6E97E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5B9EF-847E-42EC-AFF4-0ECD71309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D9E1C-E501-4622-987C-12BAC3D9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40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B5586-C2C1-4F56-8ABB-CE304857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29CDF-7AFF-4DFC-B894-D1341434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AB7D2-B723-4B3F-89C2-5298740C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2CA3-73C0-4D20-81F6-316C48B281ED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7F565-9FF1-4A34-BBE2-26264EA6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4B513-E3E6-4A65-85D7-BAA6EF30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7811AEE6-CFDC-4D6D-B79D-63F3765EFA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13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28F80-9596-4AC7-BA7D-0C84BA36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1B74FE-367B-41BF-B7ED-45711E2FD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858CD-6FF0-4D19-B0FA-0485D776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51373-7B92-4309-8B35-A5F13DA184DB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5F6A9-2FF9-44E2-9420-C1AA1F45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C8C55-4827-4067-BB8C-0F677703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3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8F920-E1BD-4B61-9901-66FC0A87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C39C03-D32C-41E7-887A-F0269C89D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E99D1-E6E5-473C-B0DB-83162506D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CCAD23-3A4C-4CD9-BD72-7A5E121D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94497-1C9A-4E3A-9D02-0045D1846FD0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D3A04-4230-4724-A28F-170D2E61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28A6B9-D815-4FF6-BDCA-A2287BD1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3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2C8D5-B441-48B3-A36D-4F22D7B5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0E955-9979-4DBD-A53E-4ED4259C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E9563-D4D7-49C5-A241-F25DF1584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948790-58E9-4CEB-877F-9A9B21645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147C4C-B938-4F59-8285-0D7069FA7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F121CF-10F4-4A43-BE43-EACB959E7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F0F2E-443A-45CA-857F-040F69D21F18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FC2D9E-C91C-4822-84CF-791A5BB2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969CB4-9D31-4E90-8948-9F933B9E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81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CE15E-0210-470C-AFB5-A96E8BCF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9E5E3A-2CD0-4A0A-815B-93513C50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397-9F95-42FC-B69E-C2103EBD7208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9D3158-5415-499B-94FC-A7D3D34F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040D17-8F8F-4C47-B460-8E623228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1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6E6E0B-79D4-4ACE-A6B3-9883269E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9DE6F-EEF4-42C5-BE4C-790480B9B629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3F61D8-6740-4F42-A495-A38A3466A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911BF4-78F2-4E7C-9905-37BF7815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1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E77AB-AC0A-4B02-8806-9E855EDE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AA9964-1D62-4361-BDBD-34A83B83B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FA1192-7A20-4B57-B155-2379FB095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50BF8C-763D-4E9D-916B-9C850713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C112-E066-4730-A716-316CB0186C64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02EE0-F850-4E82-9888-55316838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A24E85-2DE4-44FE-B59D-7651EC0A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17A00-C7F4-40A3-A991-FE993027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CF85CE-E612-4D4F-937A-660DAA2CB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4BF10B-D05F-4EA5-95D0-2291E5013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D8F0CB-765A-4D73-BF28-220C98A6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698EC-E487-4FE9-89B1-BE28AF37E3F2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066A76-91D9-44C7-8A60-7B28CDCB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C80BAB-511F-4285-8455-7BB5DF29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63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00464A-EEC9-420E-B107-3B9D31DB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43D05C-E5F5-4D28-B6AF-0C0D1C268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5A3029-42BE-45A4-94B6-76C80A823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6C991-E533-4814-8D0B-AACC3CC73751}" type="datetime1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F4C0F-C381-48BD-A7BB-C696B6F8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A68004-E127-4A27-8EAF-5495B27D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1AEE6-CFDC-4D6D-B79D-63F3765EFA0B}" type="slidenum">
              <a:rPr lang="ko-KR" altLang="en-US" smtClean="0"/>
              <a:pPr/>
              <a:t>‹#›</a:t>
            </a:fld>
            <a:r>
              <a:rPr lang="en-US" altLang="ko-KR" dirty="0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75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6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1526CA-4FE0-48B9-8C2A-3663F0802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146" y="1955901"/>
            <a:ext cx="6588211" cy="11478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ko-KR" altLang="en-US" sz="4400" dirty="0" err="1">
                <a:solidFill>
                  <a:schemeClr val="bg1"/>
                </a:solidFill>
              </a:rPr>
              <a:t>공실률</a:t>
            </a:r>
            <a:r>
              <a:rPr lang="ko-KR" altLang="en-US" sz="4400" dirty="0">
                <a:solidFill>
                  <a:schemeClr val="bg1"/>
                </a:solidFill>
              </a:rPr>
              <a:t> 예측 시스템</a:t>
            </a:r>
            <a:br>
              <a:rPr lang="en-US" altLang="ko-KR" sz="4400" dirty="0">
                <a:solidFill>
                  <a:schemeClr val="bg1"/>
                </a:solidFill>
              </a:rPr>
            </a:br>
            <a:br>
              <a:rPr lang="en-US" altLang="ko-KR" sz="4400" dirty="0">
                <a:solidFill>
                  <a:schemeClr val="bg1"/>
                </a:solidFill>
              </a:rPr>
            </a:br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4</a:t>
            </a:r>
            <a:r>
              <a:rPr lang="ko-KR" altLang="en-US" sz="3600" dirty="0">
                <a:solidFill>
                  <a:schemeClr val="bg1"/>
                </a:solidFill>
              </a:rPr>
              <a:t>월 </a:t>
            </a:r>
            <a:r>
              <a:rPr lang="ko-KR" altLang="en-US" sz="3600" dirty="0" err="1">
                <a:solidFill>
                  <a:schemeClr val="bg1"/>
                </a:solidFill>
              </a:rPr>
              <a:t>공정회의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-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01E4C8-2638-458F-BB2F-48AE66C34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0028" y="5488011"/>
            <a:ext cx="5318449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ko-KR" altLang="en-US" sz="2000" err="1">
                <a:solidFill>
                  <a:schemeClr val="bg1"/>
                </a:solidFill>
                <a:latin typeface="+mj-lt"/>
              </a:rPr>
              <a:t>부산가톨릭대학교</a:t>
            </a:r>
            <a:r>
              <a:rPr lang="en-US" altLang="ko-KR" sz="200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000">
                <a:solidFill>
                  <a:schemeClr val="bg1"/>
                </a:solidFill>
                <a:latin typeface="+mj-lt"/>
              </a:rPr>
              <a:t>소프트웨어학과</a:t>
            </a:r>
            <a:endParaRPr lang="en-US" altLang="ko-KR" sz="2000">
              <a:solidFill>
                <a:schemeClr val="bg1"/>
              </a:solidFill>
              <a:latin typeface="+mj-lt"/>
            </a:endParaRP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1"/>
                </a:solidFill>
                <a:latin typeface="+mj-lt"/>
              </a:rPr>
              <a:t>김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민 </a:t>
            </a:r>
            <a:r>
              <a:rPr lang="ko-KR" altLang="en-US" sz="2000">
                <a:solidFill>
                  <a:schemeClr val="bg1"/>
                </a:solidFill>
                <a:latin typeface="+mj-lt"/>
              </a:rPr>
              <a:t>호 </a:t>
            </a:r>
            <a:r>
              <a:rPr lang="en-US" altLang="ko-KR" sz="2000">
                <a:solidFill>
                  <a:schemeClr val="bg1"/>
                </a:solidFill>
                <a:latin typeface="+mj-lt"/>
              </a:rPr>
              <a:t>(minho@cup.ac.kr)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Freeform: Shape 3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그림 19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7AF708C6-BF4D-4C19-80E9-71A0A6F50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152"/>
          <a:stretch/>
        </p:blipFill>
        <p:spPr>
          <a:xfrm>
            <a:off x="419382" y="724231"/>
            <a:ext cx="4047843" cy="40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1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</a:t>
            </a:r>
            <a:r>
              <a:rPr lang="ko-KR" altLang="en-US" dirty="0"/>
              <a:t> 센서 설치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575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EFE5F365-C3B9-2E43-91E0-617510346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397903"/>
              </p:ext>
            </p:extLst>
          </p:nvPr>
        </p:nvGraphicFramePr>
        <p:xfrm>
          <a:off x="1119554" y="1656739"/>
          <a:ext cx="9818078" cy="473356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9039">
                  <a:extLst>
                    <a:ext uri="{9D8B030D-6E8A-4147-A177-3AD203B41FA5}">
                      <a16:colId xmlns:a16="http://schemas.microsoft.com/office/drawing/2014/main" val="1341844582"/>
                    </a:ext>
                  </a:extLst>
                </a:gridCol>
                <a:gridCol w="4909039">
                  <a:extLst>
                    <a:ext uri="{9D8B030D-6E8A-4147-A177-3AD203B41FA5}">
                      <a16:colId xmlns:a16="http://schemas.microsoft.com/office/drawing/2014/main" val="479780838"/>
                    </a:ext>
                  </a:extLst>
                </a:gridCol>
              </a:tblGrid>
              <a:tr h="34065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강의실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휴계실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35824"/>
                  </a:ext>
                </a:extLst>
              </a:tr>
              <a:tr h="4367801">
                <a:tc>
                  <a:txBody>
                    <a:bodyPr/>
                    <a:lstStyle/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  <a:p>
                      <a:pPr algn="ctr"/>
                      <a:endParaRPr lang="en-US" altLang="ko-Kore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913893"/>
                  </a:ext>
                </a:extLst>
              </a:tr>
            </a:tbl>
          </a:graphicData>
        </a:graphic>
      </p:graphicFrame>
      <p:pic>
        <p:nvPicPr>
          <p:cNvPr id="7170" name="Picture 2" descr="205호 융복합컨텐츠실습실">
            <a:extLst>
              <a:ext uri="{FF2B5EF4-FFF2-40B4-BE49-F238E27FC236}">
                <a16:creationId xmlns:a16="http://schemas.microsoft.com/office/drawing/2014/main" id="{543E2506-A7CA-C642-A709-E0D386280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9"/>
          <a:stretch/>
        </p:blipFill>
        <p:spPr bwMode="auto">
          <a:xfrm>
            <a:off x="1485277" y="2525592"/>
            <a:ext cx="4390294" cy="332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바닥, 실내, 천장, 비어있는이(가) 표시된 사진&#10;&#10;자동 생성된 설명">
            <a:extLst>
              <a:ext uri="{FF2B5EF4-FFF2-40B4-BE49-F238E27FC236}">
                <a16:creationId xmlns:a16="http://schemas.microsoft.com/office/drawing/2014/main" id="{82BDB1D9-D2CE-F74A-8A93-4CFF33060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94" y="2525592"/>
            <a:ext cx="4438064" cy="33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6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전처리 </a:t>
            </a:r>
            <a:r>
              <a:rPr lang="en-US" altLang="ko-KR" dirty="0"/>
              <a:t>–</a:t>
            </a:r>
            <a:r>
              <a:rPr lang="ko-KR" altLang="en-US" dirty="0"/>
              <a:t> 이상치</a:t>
            </a:r>
            <a:r>
              <a:rPr lang="en-US" altLang="ko-KR" dirty="0"/>
              <a:t>/</a:t>
            </a:r>
            <a:r>
              <a:rPr lang="ko-KR" altLang="en-US" dirty="0" err="1"/>
              <a:t>결측치</a:t>
            </a:r>
            <a:r>
              <a:rPr lang="ko-KR" altLang="en-US" dirty="0"/>
              <a:t> 처리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575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 descr="R프로그래밍] 서울의 기온데이터로 박스플롯 그리기">
            <a:extLst>
              <a:ext uri="{FF2B5EF4-FFF2-40B4-BE49-F238E27FC236}">
                <a16:creationId xmlns:a16="http://schemas.microsoft.com/office/drawing/2014/main" id="{B607FF4D-D4AD-6F4F-A213-31A80980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946" y="1599930"/>
            <a:ext cx="7446108" cy="44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38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상관분석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575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134588-EA4E-CF45-8117-A94E8AF6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591322"/>
            <a:ext cx="9385300" cy="46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3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상관분석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575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314" name="Picture 2" descr="Overview of Feature Selection Techniques">
            <a:extLst>
              <a:ext uri="{FF2B5EF4-FFF2-40B4-BE49-F238E27FC236}">
                <a16:creationId xmlns:a16="http://schemas.microsoft.com/office/drawing/2014/main" id="{3EE5E91D-45BA-8049-ADEB-850189D2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07944"/>
            <a:ext cx="8128000" cy="50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14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공실률</a:t>
            </a:r>
            <a:r>
              <a:rPr lang="ko-KR" altLang="en-US" dirty="0"/>
              <a:t> 모델링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575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290" name="Picture 2" descr="Sensitivity analysis of probabilistic occupancy prediction model using big  data - ScienceDirect">
            <a:extLst>
              <a:ext uri="{FF2B5EF4-FFF2-40B4-BE49-F238E27FC236}">
                <a16:creationId xmlns:a16="http://schemas.microsoft.com/office/drawing/2014/main" id="{2BDBF689-68EF-0D43-9AC9-B88EBBB5F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47" y="1859575"/>
            <a:ext cx="8780706" cy="455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5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공실률</a:t>
            </a:r>
            <a:r>
              <a:rPr lang="ko-KR" altLang="en-US" dirty="0"/>
              <a:t> 모델링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575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216A464D-E7D3-8C43-B4F4-0B254E6D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21" y="1690688"/>
            <a:ext cx="9616557" cy="45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3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재실 감지 모델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575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6E639F-F3D7-A541-93C0-ADA9A0CA5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714138"/>
            <a:ext cx="10149840" cy="41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8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DFAD0-64A5-0647-9DCA-3EC84BC8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관련 연구 분석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DD8C173-B25F-BA4F-97AD-222DBD7C8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269" y="1825625"/>
            <a:ext cx="8943461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1006C0-A863-954D-AAB9-31915BDA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ECAB74-ABE4-1049-AA62-BE3B3822769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8AD8D6-C469-6844-B3DC-34940CC4C104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84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13A0390-A024-2D4A-A123-79CCABAE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데이터</a:t>
            </a:r>
            <a:r>
              <a:rPr lang="ko-KR" altLang="en-US" dirty="0"/>
              <a:t> 수집 환경</a:t>
            </a:r>
            <a:endParaRPr lang="ko-Kore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821014C-FFCB-B24F-BCC0-E73FE31373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17484"/>
            <a:ext cx="5181600" cy="3167619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805EDD7-F696-BB41-B0EC-6381380A5F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43801"/>
            <a:ext cx="5181600" cy="39149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4CC5A6-6CDD-D148-82AC-AD0A020E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B20424-98A9-7143-B3F7-611AC774E683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B769BF-BD94-624E-A1A9-27B9BE158919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73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29709219-2608-E049-AFAB-C9A4403D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ore-KR" altLang="en-US" dirty="0"/>
              <a:t>데이터</a:t>
            </a:r>
            <a:r>
              <a:rPr lang="ko-KR" altLang="en-US" dirty="0"/>
              <a:t> 수집 예시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1DAY</a:t>
            </a:r>
            <a:endParaRPr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41E25D-C576-6948-885B-995DB0EF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5" name="Picture 1" descr="page6image63249728">
            <a:extLst>
              <a:ext uri="{FF2B5EF4-FFF2-40B4-BE49-F238E27FC236}">
                <a16:creationId xmlns:a16="http://schemas.microsoft.com/office/drawing/2014/main" id="{DA7E8DC8-D880-3D4C-A6DE-AE64B64A2E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70" y="1825625"/>
            <a:ext cx="68912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23112A-7B7B-B040-B78F-982D7476D9A6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9CE493-7E8D-D04E-B681-08D02510F24B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0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공실률</a:t>
            </a:r>
            <a:r>
              <a:rPr lang="ko-KR" altLang="en-US" dirty="0"/>
              <a:t> 예측 시스템 개요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진행상황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관련연구</a:t>
            </a:r>
            <a:r>
              <a:rPr lang="ko-KR" altLang="en-US" dirty="0"/>
              <a:t> 분석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58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16DC9-A4AF-1042-9D6F-77E17B32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분석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상관관계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D8289EB-6C68-4846-BBEC-3FA6A8182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098" y="1825625"/>
            <a:ext cx="10297804" cy="43513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F1E17E-6B50-DA47-AF0A-58736A91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7EFC18-6653-C840-BE24-6EBE3BDCEA0B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C31315-B664-B943-8FCA-7DB0698B9824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473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B992E-5603-1B44-8C43-8AE3F40E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재실</a:t>
            </a:r>
            <a:r>
              <a:rPr kumimoji="1" lang="ko-KR" altLang="en-US" dirty="0"/>
              <a:t>여부 예측 모델의 성능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B0852-68EA-164F-8955-80D657AF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6F31762-B5FA-9741-B502-C9535E181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817" y="1825625"/>
            <a:ext cx="8304366" cy="4351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4AB51A-8C27-A24F-9ACB-AFC63F0FEE3D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C50886-57F4-2F4C-A7C1-D7806BEE265D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399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562BEDB-330F-4226-B67A-5B16AFEF1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6D571BCB-E7DA-438F-9837-90C65DE24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1054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공실률</a:t>
            </a:r>
            <a:r>
              <a:rPr lang="en-US" altLang="ko-KR" dirty="0"/>
              <a:t>(</a:t>
            </a:r>
            <a:r>
              <a:rPr lang="ko-KR" altLang="en-US" dirty="0" err="1"/>
              <a:t>재실인원</a:t>
            </a:r>
            <a:r>
              <a:rPr lang="en-US" altLang="ko-KR" dirty="0"/>
              <a:t>/</a:t>
            </a:r>
            <a:r>
              <a:rPr lang="ko-KR" altLang="en-US" dirty="0" err="1"/>
              <a:t>재실밀도</a:t>
            </a:r>
            <a:r>
              <a:rPr lang="en-US" altLang="ko-KR" dirty="0"/>
              <a:t>)</a:t>
            </a:r>
            <a:r>
              <a:rPr lang="ko-KR" altLang="en-US" dirty="0"/>
              <a:t> 예측 시스템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9F847E-AE90-CC47-A50C-50F01F30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78" y="1556513"/>
            <a:ext cx="9525444" cy="462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공실률</a:t>
            </a:r>
            <a:r>
              <a:rPr lang="ko-KR" altLang="en-US" dirty="0"/>
              <a:t> 예측의 </a:t>
            </a:r>
            <a:r>
              <a:rPr lang="ko-KR" altLang="en-US" dirty="0" err="1"/>
              <a:t>연구범위와</a:t>
            </a:r>
            <a:r>
              <a:rPr lang="ko-KR" altLang="en-US" dirty="0"/>
              <a:t> 기대효과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연구범위</a:t>
            </a:r>
            <a:endParaRPr lang="en-US" altLang="ko-KR" dirty="0"/>
          </a:p>
          <a:p>
            <a:pPr lvl="1"/>
            <a:r>
              <a:rPr lang="ko-KR" altLang="en-US" dirty="0" err="1"/>
              <a:t>공실률</a:t>
            </a:r>
            <a:r>
              <a:rPr lang="ko-KR" altLang="en-US" dirty="0"/>
              <a:t> 계산 </a:t>
            </a:r>
            <a:r>
              <a:rPr lang="en-US" altLang="ko-KR" dirty="0"/>
              <a:t>-</a:t>
            </a:r>
            <a:r>
              <a:rPr lang="ko-KR" altLang="en-US" dirty="0"/>
              <a:t> 센서데이터와 </a:t>
            </a:r>
            <a:r>
              <a:rPr lang="ko-KR" altLang="en-US" dirty="0" err="1"/>
              <a:t>공실률</a:t>
            </a:r>
            <a:r>
              <a:rPr lang="ko-KR" altLang="en-US" dirty="0"/>
              <a:t> 간 상관관계 분석</a:t>
            </a:r>
            <a:endParaRPr lang="en-US" altLang="ko-KR" dirty="0"/>
          </a:p>
          <a:p>
            <a:pPr lvl="1"/>
            <a:r>
              <a:rPr lang="ko-KR" altLang="en-US" dirty="0" err="1"/>
              <a:t>공실률</a:t>
            </a:r>
            <a:r>
              <a:rPr lang="ko-KR" altLang="en-US" dirty="0"/>
              <a:t> 예측 </a:t>
            </a:r>
            <a:r>
              <a:rPr lang="en-US" altLang="ko-KR" dirty="0"/>
              <a:t>-</a:t>
            </a:r>
            <a:r>
              <a:rPr lang="ko-KR" altLang="en-US" dirty="0"/>
              <a:t> 장단기 </a:t>
            </a:r>
            <a:r>
              <a:rPr lang="ko-KR" altLang="en-US" dirty="0" err="1"/>
              <a:t>공실률</a:t>
            </a:r>
            <a:r>
              <a:rPr lang="ko-KR" altLang="en-US" dirty="0"/>
              <a:t> 추세 예측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기대효과</a:t>
            </a:r>
            <a:endParaRPr lang="en-US" altLang="ko-KR" dirty="0"/>
          </a:p>
          <a:p>
            <a:pPr lvl="1"/>
            <a:r>
              <a:rPr lang="ko-KR" altLang="en-US" dirty="0"/>
              <a:t>공조 설비의 동작 제어를 통한 에너지 관리</a:t>
            </a:r>
            <a:endParaRPr lang="en-US" altLang="ko-KR" dirty="0"/>
          </a:p>
          <a:p>
            <a:pPr lvl="1"/>
            <a:r>
              <a:rPr lang="ko-KR" altLang="en-US" dirty="0"/>
              <a:t>방역을 위한 선제적 대응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61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공실률</a:t>
            </a:r>
            <a:r>
              <a:rPr lang="en-US" altLang="ko-KR" dirty="0"/>
              <a:t> </a:t>
            </a:r>
            <a:r>
              <a:rPr lang="ko-KR" altLang="en-US" dirty="0"/>
              <a:t>예측을 위한 </a:t>
            </a:r>
            <a:r>
              <a:rPr lang="ko-KR" altLang="en-US" dirty="0" err="1"/>
              <a:t>분석단계</a:t>
            </a:r>
            <a:r>
              <a:rPr lang="ko-KR" altLang="en-US" dirty="0"/>
              <a:t> 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The overview of the methods and approaches in this study. | Download  Scientific Diagram">
            <a:extLst>
              <a:ext uri="{FF2B5EF4-FFF2-40B4-BE49-F238E27FC236}">
                <a16:creationId xmlns:a16="http://schemas.microsoft.com/office/drawing/2014/main" id="{B0CF89C9-91B9-BB4E-A19D-EC3E3622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13" y="1690688"/>
            <a:ext cx="8347173" cy="478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71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-</a:t>
            </a:r>
            <a:r>
              <a:rPr lang="ko-KR" altLang="en-US" dirty="0"/>
              <a:t> 종류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834E544-5F6F-A446-B3F3-FC8AC8796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758"/>
              </p:ext>
            </p:extLst>
          </p:nvPr>
        </p:nvGraphicFramePr>
        <p:xfrm>
          <a:off x="2032000" y="1620138"/>
          <a:ext cx="8127999" cy="4646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11264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944898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5292798"/>
                    </a:ext>
                  </a:extLst>
                </a:gridCol>
              </a:tblGrid>
              <a:tr h="51628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050932"/>
                  </a:ext>
                </a:extLst>
              </a:tr>
              <a:tr h="51628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dirty="0" err="1"/>
                        <a:t>센서데이터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온도</a:t>
                      </a:r>
                      <a:r>
                        <a:rPr lang="en-US" altLang="ko-Kore-KR" dirty="0"/>
                        <a:t>/</a:t>
                      </a:r>
                      <a:r>
                        <a:rPr lang="ko-KR" altLang="en-US" dirty="0"/>
                        <a:t>습도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GTX220 </a:t>
                      </a:r>
                      <a:r>
                        <a:rPr lang="ko-KR" altLang="en-US" dirty="0" err="1"/>
                        <a:t>복합센서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807816"/>
                  </a:ext>
                </a:extLst>
              </a:tr>
              <a:tr h="516283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dirty="0"/>
                        <a:t>이산화탄소</a:t>
                      </a:r>
                      <a:r>
                        <a:rPr lang="ko-KR" altLang="en-US" dirty="0"/>
                        <a:t> 농도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GTX220 </a:t>
                      </a:r>
                      <a:r>
                        <a:rPr lang="ko-KR" altLang="en-US" dirty="0" err="1"/>
                        <a:t>복합센서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217594"/>
                  </a:ext>
                </a:extLst>
              </a:tr>
              <a:tr h="516283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재실감지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BM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ore-KR" dirty="0"/>
                        <a:t>360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ore-KR" dirty="0"/>
                        <a:t>MB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ore-KR" dirty="0"/>
                        <a:t>WW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8011120"/>
                  </a:ext>
                </a:extLst>
              </a:tr>
              <a:tr h="516283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열화상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DPS-T</a:t>
                      </a:r>
                      <a:r>
                        <a:rPr lang="en-US" altLang="ko-KR" dirty="0"/>
                        <a:t>C-160KP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505544"/>
                  </a:ext>
                </a:extLst>
              </a:tr>
              <a:tr h="516283">
                <a:tc rowSpan="4"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환경데이터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기온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기상청</a:t>
                      </a:r>
                      <a:r>
                        <a:rPr lang="ko-KR" altLang="en-US" dirty="0"/>
                        <a:t> 데이터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711318"/>
                  </a:ext>
                </a:extLst>
              </a:tr>
              <a:tr h="516283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냉난방</a:t>
                      </a:r>
                      <a:r>
                        <a:rPr lang="ko-KR" altLang="en-US" dirty="0"/>
                        <a:t>기 </a:t>
                      </a:r>
                      <a:r>
                        <a:rPr lang="ko-KR" altLang="en-US" dirty="0" err="1"/>
                        <a:t>운영기록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490005"/>
                  </a:ext>
                </a:extLst>
              </a:tr>
              <a:tr h="516283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출입문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개폐여부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950722"/>
                  </a:ext>
                </a:extLst>
              </a:tr>
              <a:tr h="516283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재실인원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수동기록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851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2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복합센서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C0FD12-EC8A-6B4F-B26C-F5BFCDFB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92" y="1646599"/>
            <a:ext cx="9736015" cy="48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4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</a:t>
            </a:r>
            <a:r>
              <a:rPr lang="ko-KR" altLang="en-US" dirty="0"/>
              <a:t> 열화상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873335-CDA7-B64D-9166-5363E1EB5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48" y="1825625"/>
            <a:ext cx="10217150" cy="40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6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330DD-DC8D-40FA-843D-2A47FD99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ko-KR" altLang="en-US" dirty="0" err="1"/>
              <a:t>재실감지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8AF86F6-AC6B-4361-A049-633182DB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52E9CE-3236-4E79-ABAA-A7E9B45B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AEE6-CFDC-4D6D-B79D-63F3765EFA0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2C4817-35B8-4A4E-B260-341D123734D7}"/>
              </a:ext>
            </a:extLst>
          </p:cNvPr>
          <p:cNvSpPr/>
          <p:nvPr/>
        </p:nvSpPr>
        <p:spPr>
          <a:xfrm>
            <a:off x="0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EF61815-0BB0-4193-A2DC-D25E328A9871}"/>
              </a:ext>
            </a:extLst>
          </p:cNvPr>
          <p:cNvSpPr/>
          <p:nvPr/>
        </p:nvSpPr>
        <p:spPr>
          <a:xfrm>
            <a:off x="85288" y="0"/>
            <a:ext cx="494522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2C6F0C-A93E-AC45-BD2C-5D8DBFCF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5275"/>
            <a:ext cx="10287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3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286713A8B22E44D8811085EB3B50B61" ma:contentTypeVersion="10" ma:contentTypeDescription="새 문서를 만듭니다." ma:contentTypeScope="" ma:versionID="1af426c605c4903748f38b524eeffad4">
  <xsd:schema xmlns:xsd="http://www.w3.org/2001/XMLSchema" xmlns:xs="http://www.w3.org/2001/XMLSchema" xmlns:p="http://schemas.microsoft.com/office/2006/metadata/properties" xmlns:ns3="1dd21777-7e77-4a51-9c25-e549b9afe2ff" targetNamespace="http://schemas.microsoft.com/office/2006/metadata/properties" ma:root="true" ma:fieldsID="160ae618d1b6b9f405ce1044a9f827fc" ns3:_="">
    <xsd:import namespace="1dd21777-7e77-4a51-9c25-e549b9afe2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d21777-7e77-4a51-9c25-e549b9afe2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EA0EE2-3181-4B7B-A7A8-524C53DE8F86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1dd21777-7e77-4a51-9c25-e549b9afe2ff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C7DC5AB-DDD6-451E-914B-3A6FE24E3D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3AF17-A81C-4870-B5FC-A0713FB3C3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d21777-7e77-4a51-9c25-e549b9afe2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204</Words>
  <Application>Microsoft Office PowerPoint</Application>
  <PresentationFormat>와이드스크린</PresentationFormat>
  <Paragraphs>106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테마</vt:lpstr>
      <vt:lpstr>공실률 예측 시스템  - 4월 공정회의 - </vt:lpstr>
      <vt:lpstr>목차</vt:lpstr>
      <vt:lpstr>공실률(재실인원/재실밀도) 예측 시스템</vt:lpstr>
      <vt:lpstr>공실률 예측의 연구범위와 기대효과</vt:lpstr>
      <vt:lpstr>공실률 예측을 위한 분석단계 </vt:lpstr>
      <vt:lpstr>데이터 수집 - 종류</vt:lpstr>
      <vt:lpstr>데이터 수집 - 복합센서</vt:lpstr>
      <vt:lpstr>데이터 수집 – 열화상</vt:lpstr>
      <vt:lpstr>데이터 수집 – 재실감지</vt:lpstr>
      <vt:lpstr>데이터 수집 – 센서 설치</vt:lpstr>
      <vt:lpstr>데이터 전처리 – 이상치/결측치 처리</vt:lpstr>
      <vt:lpstr>데이터 분석 – 상관분석</vt:lpstr>
      <vt:lpstr>데이터 분석 – 상관분석</vt:lpstr>
      <vt:lpstr>데이터 분석 – 공실률 모델링</vt:lpstr>
      <vt:lpstr>데이터 분석 – 공실률 모델링</vt:lpstr>
      <vt:lpstr>재실 감지 모델</vt:lpstr>
      <vt:lpstr>관련 연구 분석</vt:lpstr>
      <vt:lpstr>데이터 수집 환경</vt:lpstr>
      <vt:lpstr>데이터 수집 예시 – 1DAY</vt:lpstr>
      <vt:lpstr>데이터 분석 - 상관관계</vt:lpstr>
      <vt:lpstr>재실여부 예측 모델의 성능</vt:lpstr>
      <vt:lpstr>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기반  전력수요 예측</dc:title>
  <dc:creator>김민호</dc:creator>
  <cp:lastModifiedBy>김민호</cp:lastModifiedBy>
  <cp:revision>1</cp:revision>
  <cp:lastPrinted>2021-04-29T05:35:17Z</cp:lastPrinted>
  <dcterms:created xsi:type="dcterms:W3CDTF">2020-11-08T15:20:34Z</dcterms:created>
  <dcterms:modified xsi:type="dcterms:W3CDTF">2021-04-30T05:48:04Z</dcterms:modified>
</cp:coreProperties>
</file>